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6" r:id="rId2"/>
    <p:sldId id="265" r:id="rId3"/>
    <p:sldId id="256" r:id="rId4"/>
    <p:sldId id="259" r:id="rId5"/>
    <p:sldId id="258" r:id="rId6"/>
    <p:sldId id="257" r:id="rId7"/>
    <p:sldId id="262" r:id="rId8"/>
    <p:sldId id="261" r:id="rId9"/>
    <p:sldId id="260" r:id="rId10"/>
    <p:sldId id="264" r:id="rId11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89E7"/>
    <a:srgbClr val="BA28BD"/>
    <a:srgbClr val="E5CDF3"/>
    <a:srgbClr val="D4B5ED"/>
    <a:srgbClr val="ECB6DD"/>
    <a:srgbClr val="D1B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59A0-6E29-4BB3-AFD9-719FF67FF6EE}" type="datetimeFigureOut">
              <a:rPr lang="es-PY" smtClean="0"/>
              <a:t>28/05/2019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B51-77DA-494E-9384-1C36A6A7C5D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6660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59A0-6E29-4BB3-AFD9-719FF67FF6EE}" type="datetimeFigureOut">
              <a:rPr lang="es-PY" smtClean="0"/>
              <a:t>28/05/2019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B51-77DA-494E-9384-1C36A6A7C5D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3226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59A0-6E29-4BB3-AFD9-719FF67FF6EE}" type="datetimeFigureOut">
              <a:rPr lang="es-PY" smtClean="0"/>
              <a:t>28/05/2019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B51-77DA-494E-9384-1C36A6A7C5D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0795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59A0-6E29-4BB3-AFD9-719FF67FF6EE}" type="datetimeFigureOut">
              <a:rPr lang="es-PY" smtClean="0"/>
              <a:t>28/05/2019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B51-77DA-494E-9384-1C36A6A7C5D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0322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59A0-6E29-4BB3-AFD9-719FF67FF6EE}" type="datetimeFigureOut">
              <a:rPr lang="es-PY" smtClean="0"/>
              <a:t>28/05/2019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B51-77DA-494E-9384-1C36A6A7C5D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596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59A0-6E29-4BB3-AFD9-719FF67FF6EE}" type="datetimeFigureOut">
              <a:rPr lang="es-PY" smtClean="0"/>
              <a:t>28/05/2019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B51-77DA-494E-9384-1C36A6A7C5D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3269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59A0-6E29-4BB3-AFD9-719FF67FF6EE}" type="datetimeFigureOut">
              <a:rPr lang="es-PY" smtClean="0"/>
              <a:t>28/05/2019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B51-77DA-494E-9384-1C36A6A7C5D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381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59A0-6E29-4BB3-AFD9-719FF67FF6EE}" type="datetimeFigureOut">
              <a:rPr lang="es-PY" smtClean="0"/>
              <a:t>28/05/2019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B51-77DA-494E-9384-1C36A6A7C5D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3393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59A0-6E29-4BB3-AFD9-719FF67FF6EE}" type="datetimeFigureOut">
              <a:rPr lang="es-PY" smtClean="0"/>
              <a:t>28/05/2019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B51-77DA-494E-9384-1C36A6A7C5D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2515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59A0-6E29-4BB3-AFD9-719FF67FF6EE}" type="datetimeFigureOut">
              <a:rPr lang="es-PY" smtClean="0"/>
              <a:t>28/05/2019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B51-77DA-494E-9384-1C36A6A7C5D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9058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59A0-6E29-4BB3-AFD9-719FF67FF6EE}" type="datetimeFigureOut">
              <a:rPr lang="es-PY" smtClean="0"/>
              <a:t>28/05/2019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B51-77DA-494E-9384-1C36A6A7C5D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067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389E7"/>
            </a:gs>
            <a:gs pos="74000">
              <a:srgbClr val="D1BBE7"/>
            </a:gs>
            <a:gs pos="83000">
              <a:srgbClr val="D4B5ED"/>
            </a:gs>
            <a:gs pos="100000">
              <a:srgbClr val="E5CDF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59A0-6E29-4BB3-AFD9-719FF67FF6EE}" type="datetimeFigureOut">
              <a:rPr lang="es-PY" smtClean="0"/>
              <a:t>28/05/2019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7EB51-77DA-494E-9384-1C36A6A7C5D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3678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hay ninguna descripciÃ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0"/>
          <a:stretch/>
        </p:blipFill>
        <p:spPr bwMode="auto">
          <a:xfrm>
            <a:off x="3210745" y="96818"/>
            <a:ext cx="5632041" cy="666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APSSTS PY\Documents\Secretaria ASO\ASO 2019\Ley Trabajo Social\WhatsApp Image 2019-05-28 at 08.53.1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77" y="426945"/>
            <a:ext cx="9494837" cy="57416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611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086" y="290286"/>
            <a:ext cx="10657114" cy="59157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P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P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P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poder Ejecutivo en fecha 06 de mayo de este año promulgo la </a:t>
            </a:r>
            <a:r>
              <a:rPr lang="es-ES_tradnl" b="1" dirty="0"/>
              <a:t>LEY N° </a:t>
            </a:r>
            <a:r>
              <a:rPr lang="es-ES_tradnl" b="1" dirty="0" smtClean="0"/>
              <a:t>6220/19</a:t>
            </a:r>
            <a:r>
              <a:rPr lang="es-PY" dirty="0" smtClean="0"/>
              <a:t> </a:t>
            </a:r>
            <a:r>
              <a:rPr lang="es-ES" b="1" dirty="0" smtClean="0"/>
              <a:t>QUE </a:t>
            </a:r>
            <a:r>
              <a:rPr lang="es-ES" b="1" dirty="0"/>
              <a:t>REGULA EL EJERCICIO PROFESIONAL DEL TRABAJO SOCIAL EN PARAGUAY</a:t>
            </a:r>
            <a:endParaRPr lang="es-PY" dirty="0"/>
          </a:p>
          <a:p>
            <a:pPr marL="0" indent="0">
              <a:buNone/>
            </a:pPr>
            <a:r>
              <a:rPr lang="es-P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s-P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el contexto de la promulgación de la Ley el pasado 10 de mayo se llevo a cabo el seminario de lanzamiento de la misma, organizada por la mesa.</a:t>
            </a:r>
          </a:p>
          <a:p>
            <a:pPr marL="0" indent="0">
              <a:buNone/>
            </a:pPr>
            <a:endParaRPr lang="es-P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P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Actualmente la Mesa se encuentra trabajando en la </a:t>
            </a:r>
            <a:r>
              <a:rPr lang="es-P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reglamentación de </a:t>
            </a:r>
            <a:r>
              <a:rPr lang="es-P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Ley.</a:t>
            </a:r>
            <a:endParaRPr lang="es-P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APSSTS PY\Documents\Secretaria ASO\ASO 2019\Ley Trabajo Social\WhatsApp Image 2019-05-28 at 08.54.3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5" y="116114"/>
            <a:ext cx="7170057" cy="6633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4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APSSTS PY\Documents\Secretaria ASO\ASO 2019\Ley Trabajo Social\WhatsApp Image 2019-05-28 at 08.50.43 (1)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15" y="609256"/>
            <a:ext cx="8127796" cy="59489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39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APSSTS PY\Documents\Secretaria ASO\ASO 2019\Ley Trabajo Social\WhatsApp Image 2019-05-28 at 08.50.4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54" y="275608"/>
            <a:ext cx="8052492" cy="5942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50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APSSTS PY\Documents\Secretaria ASO\ASO 2019\Ley Trabajo Social\WhatsApp Image 2019-05-28 at 08.51.3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30" y="304816"/>
            <a:ext cx="10983652" cy="60970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89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APSSTS PY\Documents\Secretaria ASO\ASO 2019\Ley Trabajo Social\WhatsApp Image 2019-05-28 at 08.52.08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72" y="464457"/>
            <a:ext cx="5004026" cy="5964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26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APSSTS PY\Documents\Secretaria ASO\ASO 2019\Ley Trabajo Social\WhatsApp Image 2019-05-28 at 08.53.11 (1)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78" y="416605"/>
            <a:ext cx="10103122" cy="5679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6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APSSTS PY\Documents\Secretaria ASO\ASO 2019\Ley Trabajo Social\WhatsApp Image 2019-05-28 at 08.53.1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3" y="232228"/>
            <a:ext cx="8810171" cy="63572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213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27</Words>
  <Application>Microsoft Office PowerPoint</Application>
  <PresentationFormat>Panorámica</PresentationFormat>
  <Paragraphs>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APSSTS PY</dc:creator>
  <cp:lastModifiedBy>APSSTS PY</cp:lastModifiedBy>
  <cp:revision>8</cp:revision>
  <dcterms:created xsi:type="dcterms:W3CDTF">2019-05-28T13:15:20Z</dcterms:created>
  <dcterms:modified xsi:type="dcterms:W3CDTF">2019-05-28T13:49:46Z</dcterms:modified>
</cp:coreProperties>
</file>