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4"/>
  </p:notesMasterIdLst>
  <p:sldIdLst>
    <p:sldId id="257" r:id="rId2"/>
    <p:sldId id="293" r:id="rId3"/>
    <p:sldId id="267" r:id="rId4"/>
    <p:sldId id="276" r:id="rId5"/>
    <p:sldId id="277" r:id="rId6"/>
    <p:sldId id="278" r:id="rId7"/>
    <p:sldId id="280" r:id="rId8"/>
    <p:sldId id="281" r:id="rId9"/>
    <p:sldId id="282" r:id="rId10"/>
    <p:sldId id="283" r:id="rId11"/>
    <p:sldId id="284" r:id="rId12"/>
    <p:sldId id="286" r:id="rId13"/>
    <p:sldId id="285" r:id="rId14"/>
    <p:sldId id="288" r:id="rId15"/>
    <p:sldId id="289" r:id="rId16"/>
    <p:sldId id="290" r:id="rId17"/>
    <p:sldId id="291" r:id="rId18"/>
    <p:sldId id="292" r:id="rId19"/>
    <p:sldId id="270" r:id="rId20"/>
    <p:sldId id="266" r:id="rId21"/>
    <p:sldId id="269" r:id="rId22"/>
    <p:sldId id="271" r:id="rId2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ABE514C-841C-4D3C-9A98-368DD977F37C}" v="72" dt="2026-10-09T10:13:21.137"/>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997" autoAdjust="0"/>
    <p:restoredTop sz="94660"/>
  </p:normalViewPr>
  <p:slideViewPr>
    <p:cSldViewPr snapToGrid="0">
      <p:cViewPr>
        <p:scale>
          <a:sx n="46" d="100"/>
          <a:sy n="46" d="100"/>
        </p:scale>
        <p:origin x="584" y="32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microsoft.com/office/2016/11/relationships/changesInfo" Target="changesInfos/changesInfo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 Id="rId30"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ruth allen" userId="b67c48f84d59d207" providerId="LiveId" clId="{DFE8CEEB-A079-4206-927E-45688C8F5145}"/>
    <pc:docChg chg="undo custSel addSld delSld modSld sldOrd">
      <pc:chgData name="ruth allen" userId="b67c48f84d59d207" providerId="LiveId" clId="{DFE8CEEB-A079-4206-927E-45688C8F5145}" dt="2026-10-09T10:28:41.736" v="4530" actId="1076"/>
      <pc:docMkLst>
        <pc:docMk/>
      </pc:docMkLst>
      <pc:sldChg chg="del">
        <pc:chgData name="ruth allen" userId="b67c48f84d59d207" providerId="LiveId" clId="{DFE8CEEB-A079-4206-927E-45688C8F5145}" dt="2026-10-08T20:38:27.846" v="106" actId="47"/>
        <pc:sldMkLst>
          <pc:docMk/>
          <pc:sldMk cId="4049259616" sldId="256"/>
        </pc:sldMkLst>
      </pc:sldChg>
      <pc:sldChg chg="addSp delSp modSp mod modClrScheme delAnim delDesignElem chgLayout">
        <pc:chgData name="ruth allen" userId="b67c48f84d59d207" providerId="LiveId" clId="{DFE8CEEB-A079-4206-927E-45688C8F5145}" dt="2026-10-09T10:28:41.736" v="4530" actId="1076"/>
        <pc:sldMkLst>
          <pc:docMk/>
          <pc:sldMk cId="2499318140" sldId="257"/>
        </pc:sldMkLst>
        <pc:spChg chg="del mod">
          <ac:chgData name="ruth allen" userId="b67c48f84d59d207" providerId="LiveId" clId="{DFE8CEEB-A079-4206-927E-45688C8F5145}" dt="2026-10-09T10:10:23.089" v="4369" actId="21"/>
          <ac:spMkLst>
            <pc:docMk/>
            <pc:sldMk cId="2499318140" sldId="257"/>
            <ac:spMk id="2" creationId="{0B035D7C-CCB5-E6F9-3EAC-6EF62314582A}"/>
          </ac:spMkLst>
        </pc:spChg>
        <pc:spChg chg="add del mod ord">
          <ac:chgData name="ruth allen" userId="b67c48f84d59d207" providerId="LiveId" clId="{DFE8CEEB-A079-4206-927E-45688C8F5145}" dt="2026-10-09T10:11:46.475" v="4387" actId="700"/>
          <ac:spMkLst>
            <pc:docMk/>
            <pc:sldMk cId="2499318140" sldId="257"/>
            <ac:spMk id="5" creationId="{53706B7F-E4D4-05B3-3CA1-BECBD17B65B8}"/>
          </ac:spMkLst>
        </pc:spChg>
        <pc:spChg chg="add mod ord">
          <ac:chgData name="ruth allen" userId="b67c48f84d59d207" providerId="LiveId" clId="{DFE8CEEB-A079-4206-927E-45688C8F5145}" dt="2026-10-09T10:28:12.880" v="4527" actId="20577"/>
          <ac:spMkLst>
            <pc:docMk/>
            <pc:sldMk cId="2499318140" sldId="257"/>
            <ac:spMk id="7" creationId="{921F1779-EA75-36C9-660E-D37BE5689A86}"/>
          </ac:spMkLst>
        </pc:spChg>
        <pc:spChg chg="add del mod ord">
          <ac:chgData name="ruth allen" userId="b67c48f84d59d207" providerId="LiveId" clId="{DFE8CEEB-A079-4206-927E-45688C8F5145}" dt="2026-10-09T10:13:11.742" v="4442" actId="478"/>
          <ac:spMkLst>
            <pc:docMk/>
            <pc:sldMk cId="2499318140" sldId="257"/>
            <ac:spMk id="8" creationId="{6BCF24B1-A293-0837-0E82-2A07B8EDAEE2}"/>
          </ac:spMkLst>
        </pc:spChg>
        <pc:spChg chg="add del">
          <ac:chgData name="ruth allen" userId="b67c48f84d59d207" providerId="LiveId" clId="{DFE8CEEB-A079-4206-927E-45688C8F5145}" dt="2026-10-09T10:12:51.974" v="4437" actId="26606"/>
          <ac:spMkLst>
            <pc:docMk/>
            <pc:sldMk cId="2499318140" sldId="257"/>
            <ac:spMk id="13" creationId="{D2B783EE-0239-4717-BBEA-8C9EAC61C824}"/>
          </ac:spMkLst>
        </pc:spChg>
        <pc:spChg chg="add del">
          <ac:chgData name="ruth allen" userId="b67c48f84d59d207" providerId="LiveId" clId="{DFE8CEEB-A079-4206-927E-45688C8F5145}" dt="2026-10-09T10:12:51.974" v="4437" actId="26606"/>
          <ac:spMkLst>
            <pc:docMk/>
            <pc:sldMk cId="2499318140" sldId="257"/>
            <ac:spMk id="15" creationId="{A7B99495-F43F-4D80-A44F-2CB4764EB90B}"/>
          </ac:spMkLst>
        </pc:spChg>
        <pc:spChg chg="add del">
          <ac:chgData name="ruth allen" userId="b67c48f84d59d207" providerId="LiveId" clId="{DFE8CEEB-A079-4206-927E-45688C8F5145}" dt="2026-10-09T10:12:51.974" v="4437" actId="26606"/>
          <ac:spMkLst>
            <pc:docMk/>
            <pc:sldMk cId="2499318140" sldId="257"/>
            <ac:spMk id="17" creationId="{70BEB1E7-2F88-40BC-B73D-42E5B6F80BFC}"/>
          </ac:spMkLst>
        </pc:spChg>
        <pc:spChg chg="add">
          <ac:chgData name="ruth allen" userId="b67c48f84d59d207" providerId="LiveId" clId="{DFE8CEEB-A079-4206-927E-45688C8F5145}" dt="2026-10-09T10:12:51.974" v="4437" actId="26606"/>
          <ac:spMkLst>
            <pc:docMk/>
            <pc:sldMk cId="2499318140" sldId="257"/>
            <ac:spMk id="22" creationId="{889AE703-9EC1-473D-8723-8E991E88520E}"/>
          </ac:spMkLst>
        </pc:spChg>
        <pc:spChg chg="del">
          <ac:chgData name="ruth allen" userId="b67c48f84d59d207" providerId="LiveId" clId="{DFE8CEEB-A079-4206-927E-45688C8F5145}" dt="2026-10-08T15:50:44.991" v="59" actId="26606"/>
          <ac:spMkLst>
            <pc:docMk/>
            <pc:sldMk cId="2499318140" sldId="257"/>
            <ac:spMk id="43" creationId="{27BDFED6-6E33-4606-AFE2-886ADB1C018E}"/>
          </ac:spMkLst>
        </pc:spChg>
        <pc:spChg chg="del">
          <ac:chgData name="ruth allen" userId="b67c48f84d59d207" providerId="LiveId" clId="{DFE8CEEB-A079-4206-927E-45688C8F5145}" dt="2026-10-08T15:50:44.991" v="59" actId="26606"/>
          <ac:spMkLst>
            <pc:docMk/>
            <pc:sldMk cId="2499318140" sldId="257"/>
            <ac:spMk id="44" creationId="{890DEF05-784E-4B61-89E4-04C4ECF4E5A0}"/>
          </ac:spMkLst>
        </pc:spChg>
        <pc:spChg chg="add del">
          <ac:chgData name="ruth allen" userId="b67c48f84d59d207" providerId="LiveId" clId="{DFE8CEEB-A079-4206-927E-45688C8F5145}" dt="2026-10-09T10:11:46.475" v="4387" actId="700"/>
          <ac:spMkLst>
            <pc:docMk/>
            <pc:sldMk cId="2499318140" sldId="257"/>
            <ac:spMk id="49" creationId="{FA69AAE0-49D5-4C8B-8BA2-55898C00E05E}"/>
          </ac:spMkLst>
        </pc:spChg>
        <pc:picChg chg="del mod ord">
          <ac:chgData name="ruth allen" userId="b67c48f84d59d207" providerId="LiveId" clId="{DFE8CEEB-A079-4206-927E-45688C8F5145}" dt="2026-10-09T10:13:01.259" v="4440" actId="478"/>
          <ac:picMkLst>
            <pc:docMk/>
            <pc:sldMk cId="2499318140" sldId="257"/>
            <ac:picMk id="4" creationId="{03CBCD39-65B7-970D-674D-8AED60A878B7}"/>
          </ac:picMkLst>
        </pc:picChg>
        <pc:picChg chg="mod ord">
          <ac:chgData name="ruth allen" userId="b67c48f84d59d207" providerId="LiveId" clId="{DFE8CEEB-A079-4206-927E-45688C8F5145}" dt="2026-10-09T10:27:53.934" v="4522" actId="14100"/>
          <ac:picMkLst>
            <pc:docMk/>
            <pc:sldMk cId="2499318140" sldId="257"/>
            <ac:picMk id="6" creationId="{361DEC5E-6B9D-CD95-2F46-4E796A5F23AE}"/>
          </ac:picMkLst>
        </pc:picChg>
        <pc:picChg chg="add mod">
          <ac:chgData name="ruth allen" userId="b67c48f84d59d207" providerId="LiveId" clId="{DFE8CEEB-A079-4206-927E-45688C8F5145}" dt="2026-10-09T10:28:41.736" v="4530" actId="1076"/>
          <ac:picMkLst>
            <pc:docMk/>
            <pc:sldMk cId="2499318140" sldId="257"/>
            <ac:picMk id="10" creationId="{583CDA97-A91B-0AAF-CAF4-35EDD54FD519}"/>
          </ac:picMkLst>
        </pc:picChg>
        <pc:cxnChg chg="del">
          <ac:chgData name="ruth allen" userId="b67c48f84d59d207" providerId="LiveId" clId="{DFE8CEEB-A079-4206-927E-45688C8F5145}" dt="2026-10-08T15:50:44.991" v="59" actId="26606"/>
          <ac:cxnSpMkLst>
            <pc:docMk/>
            <pc:sldMk cId="2499318140" sldId="257"/>
            <ac:cxnSpMk id="42" creationId="{C41BAEC7-F7B0-4224-8B18-8F74B7D87F0B}"/>
          </ac:cxnSpMkLst>
        </pc:cxnChg>
      </pc:sldChg>
      <pc:sldChg chg="del">
        <pc:chgData name="ruth allen" userId="b67c48f84d59d207" providerId="LiveId" clId="{DFE8CEEB-A079-4206-927E-45688C8F5145}" dt="2026-10-08T15:47:26.278" v="0" actId="47"/>
        <pc:sldMkLst>
          <pc:docMk/>
          <pc:sldMk cId="1355979712" sldId="258"/>
        </pc:sldMkLst>
      </pc:sldChg>
      <pc:sldChg chg="del">
        <pc:chgData name="ruth allen" userId="b67c48f84d59d207" providerId="LiveId" clId="{DFE8CEEB-A079-4206-927E-45688C8F5145}" dt="2026-10-08T15:47:31.242" v="2" actId="47"/>
        <pc:sldMkLst>
          <pc:docMk/>
          <pc:sldMk cId="3310080186" sldId="259"/>
        </pc:sldMkLst>
      </pc:sldChg>
      <pc:sldChg chg="del">
        <pc:chgData name="ruth allen" userId="b67c48f84d59d207" providerId="LiveId" clId="{DFE8CEEB-A079-4206-927E-45688C8F5145}" dt="2026-10-08T21:43:20.369" v="3142" actId="2696"/>
        <pc:sldMkLst>
          <pc:docMk/>
          <pc:sldMk cId="2751920908" sldId="260"/>
        </pc:sldMkLst>
      </pc:sldChg>
      <pc:sldChg chg="delSp add del setBg delDesignElem">
        <pc:chgData name="ruth allen" userId="b67c48f84d59d207" providerId="LiveId" clId="{DFE8CEEB-A079-4206-927E-45688C8F5145}" dt="2026-10-09T03:16:37.450" v="3739" actId="47"/>
        <pc:sldMkLst>
          <pc:docMk/>
          <pc:sldMk cId="3302058992" sldId="260"/>
        </pc:sldMkLst>
        <pc:spChg chg="del">
          <ac:chgData name="ruth allen" userId="b67c48f84d59d207" providerId="LiveId" clId="{DFE8CEEB-A079-4206-927E-45688C8F5145}" dt="2026-10-08T21:43:29.665" v="3144"/>
          <ac:spMkLst>
            <pc:docMk/>
            <pc:sldMk cId="3302058992" sldId="260"/>
            <ac:spMk id="21" creationId="{2E442304-DDBD-4F7B-8017-36BCC863FB40}"/>
          </ac:spMkLst>
        </pc:spChg>
        <pc:spChg chg="del">
          <ac:chgData name="ruth allen" userId="b67c48f84d59d207" providerId="LiveId" clId="{DFE8CEEB-A079-4206-927E-45688C8F5145}" dt="2026-10-08T21:43:29.665" v="3144"/>
          <ac:spMkLst>
            <pc:docMk/>
            <pc:sldMk cId="3302058992" sldId="260"/>
            <ac:spMk id="22" creationId="{5E107275-3853-46FD-A241-DE4355A42675}"/>
          </ac:spMkLst>
        </pc:spChg>
      </pc:sldChg>
      <pc:sldChg chg="del">
        <pc:chgData name="ruth allen" userId="b67c48f84d59d207" providerId="LiveId" clId="{DFE8CEEB-A079-4206-927E-45688C8F5145}" dt="2026-10-09T03:07:52.891" v="3625" actId="47"/>
        <pc:sldMkLst>
          <pc:docMk/>
          <pc:sldMk cId="1771178568" sldId="261"/>
        </pc:sldMkLst>
      </pc:sldChg>
      <pc:sldChg chg="del">
        <pc:chgData name="ruth allen" userId="b67c48f84d59d207" providerId="LiveId" clId="{DFE8CEEB-A079-4206-927E-45688C8F5145}" dt="2026-10-09T03:07:55.061" v="3626" actId="47"/>
        <pc:sldMkLst>
          <pc:docMk/>
          <pc:sldMk cId="2424083993" sldId="262"/>
        </pc:sldMkLst>
      </pc:sldChg>
      <pc:sldChg chg="del">
        <pc:chgData name="ruth allen" userId="b67c48f84d59d207" providerId="LiveId" clId="{DFE8CEEB-A079-4206-927E-45688C8F5145}" dt="2026-10-08T15:47:50.818" v="3" actId="47"/>
        <pc:sldMkLst>
          <pc:docMk/>
          <pc:sldMk cId="2968091825" sldId="263"/>
        </pc:sldMkLst>
      </pc:sldChg>
      <pc:sldChg chg="del">
        <pc:chgData name="ruth allen" userId="b67c48f84d59d207" providerId="LiveId" clId="{DFE8CEEB-A079-4206-927E-45688C8F5145}" dt="2026-10-09T03:07:49.649" v="3624" actId="47"/>
        <pc:sldMkLst>
          <pc:docMk/>
          <pc:sldMk cId="1859406347" sldId="265"/>
        </pc:sldMkLst>
      </pc:sldChg>
      <pc:sldChg chg="add del ord">
        <pc:chgData name="ruth allen" userId="b67c48f84d59d207" providerId="LiveId" clId="{DFE8CEEB-A079-4206-927E-45688C8F5145}" dt="2026-10-08T21:44:18.195" v="3151"/>
        <pc:sldMkLst>
          <pc:docMk/>
          <pc:sldMk cId="938722787" sldId="267"/>
        </pc:sldMkLst>
      </pc:sldChg>
      <pc:sldChg chg="addSp delSp add del setBg delDesignElem">
        <pc:chgData name="ruth allen" userId="b67c48f84d59d207" providerId="LiveId" clId="{DFE8CEEB-A079-4206-927E-45688C8F5145}" dt="2026-10-08T21:44:03.618" v="3148"/>
        <pc:sldMkLst>
          <pc:docMk/>
          <pc:sldMk cId="3146352621" sldId="267"/>
        </pc:sldMkLst>
        <pc:spChg chg="add del">
          <ac:chgData name="ruth allen" userId="b67c48f84d59d207" providerId="LiveId" clId="{DFE8CEEB-A079-4206-927E-45688C8F5145}" dt="2026-10-08T21:44:03.618" v="3148"/>
          <ac:spMkLst>
            <pc:docMk/>
            <pc:sldMk cId="3146352621" sldId="267"/>
            <ac:spMk id="9" creationId="{BACC6370-2D7E-4714-9D71-7542949D7D5D}"/>
          </ac:spMkLst>
        </pc:spChg>
        <pc:spChg chg="add del">
          <ac:chgData name="ruth allen" userId="b67c48f84d59d207" providerId="LiveId" clId="{DFE8CEEB-A079-4206-927E-45688C8F5145}" dt="2026-10-08T21:44:03.618" v="3148"/>
          <ac:spMkLst>
            <pc:docMk/>
            <pc:sldMk cId="3146352621" sldId="267"/>
            <ac:spMk id="11" creationId="{256B2C21-A230-48C0-8DF1-C46611373C44}"/>
          </ac:spMkLst>
        </pc:spChg>
        <pc:spChg chg="add del">
          <ac:chgData name="ruth allen" userId="b67c48f84d59d207" providerId="LiveId" clId="{DFE8CEEB-A079-4206-927E-45688C8F5145}" dt="2026-10-08T21:44:03.618" v="3148"/>
          <ac:spMkLst>
            <pc:docMk/>
            <pc:sldMk cId="3146352621" sldId="267"/>
            <ac:spMk id="13" creationId="{3847E18C-932D-4C95-AABA-FEC7C9499AD7}"/>
          </ac:spMkLst>
        </pc:spChg>
        <pc:spChg chg="add del">
          <ac:chgData name="ruth allen" userId="b67c48f84d59d207" providerId="LiveId" clId="{DFE8CEEB-A079-4206-927E-45688C8F5145}" dt="2026-10-08T21:44:03.618" v="3148"/>
          <ac:spMkLst>
            <pc:docMk/>
            <pc:sldMk cId="3146352621" sldId="267"/>
            <ac:spMk id="15" creationId="{3150CB11-0C61-439E-910F-5787759E72A0}"/>
          </ac:spMkLst>
        </pc:spChg>
        <pc:spChg chg="add del">
          <ac:chgData name="ruth allen" userId="b67c48f84d59d207" providerId="LiveId" clId="{DFE8CEEB-A079-4206-927E-45688C8F5145}" dt="2026-10-08T21:44:03.618" v="3148"/>
          <ac:spMkLst>
            <pc:docMk/>
            <pc:sldMk cId="3146352621" sldId="267"/>
            <ac:spMk id="17" creationId="{43F8A58B-5155-44CE-A5FF-7647B47D0A7A}"/>
          </ac:spMkLst>
        </pc:spChg>
        <pc:spChg chg="add del">
          <ac:chgData name="ruth allen" userId="b67c48f84d59d207" providerId="LiveId" clId="{DFE8CEEB-A079-4206-927E-45688C8F5145}" dt="2026-10-08T21:44:03.618" v="3148"/>
          <ac:spMkLst>
            <pc:docMk/>
            <pc:sldMk cId="3146352621" sldId="267"/>
            <ac:spMk id="19" creationId="{443F2ACA-E6D6-4028-82DD-F03C262D5DE6}"/>
          </ac:spMkLst>
        </pc:spChg>
      </pc:sldChg>
      <pc:sldChg chg="del">
        <pc:chgData name="ruth allen" userId="b67c48f84d59d207" providerId="LiveId" clId="{DFE8CEEB-A079-4206-927E-45688C8F5145}" dt="2026-10-08T21:45:05.002" v="3154" actId="47"/>
        <pc:sldMkLst>
          <pc:docMk/>
          <pc:sldMk cId="1475706804" sldId="268"/>
        </pc:sldMkLst>
      </pc:sldChg>
      <pc:sldChg chg="ord">
        <pc:chgData name="ruth allen" userId="b67c48f84d59d207" providerId="LiveId" clId="{DFE8CEEB-A079-4206-927E-45688C8F5145}" dt="2026-10-08T21:44:58.628" v="3153"/>
        <pc:sldMkLst>
          <pc:docMk/>
          <pc:sldMk cId="3782263026" sldId="270"/>
        </pc:sldMkLst>
      </pc:sldChg>
      <pc:sldChg chg="del">
        <pc:chgData name="ruth allen" userId="b67c48f84d59d207" providerId="LiveId" clId="{DFE8CEEB-A079-4206-927E-45688C8F5145}" dt="2026-10-08T21:45:08.260" v="3155" actId="47"/>
        <pc:sldMkLst>
          <pc:docMk/>
          <pc:sldMk cId="0" sldId="274"/>
        </pc:sldMkLst>
      </pc:sldChg>
      <pc:sldChg chg="del">
        <pc:chgData name="ruth allen" userId="b67c48f84d59d207" providerId="LiveId" clId="{DFE8CEEB-A079-4206-927E-45688C8F5145}" dt="2026-10-09T03:08:02.315" v="3627" actId="47"/>
        <pc:sldMkLst>
          <pc:docMk/>
          <pc:sldMk cId="1653775079" sldId="275"/>
        </pc:sldMkLst>
      </pc:sldChg>
      <pc:sldChg chg="addSp modSp new mod setBg">
        <pc:chgData name="ruth allen" userId="b67c48f84d59d207" providerId="LiveId" clId="{DFE8CEEB-A079-4206-927E-45688C8F5145}" dt="2026-10-09T03:17:51.303" v="3788" actId="20577"/>
        <pc:sldMkLst>
          <pc:docMk/>
          <pc:sldMk cId="1126159356" sldId="276"/>
        </pc:sldMkLst>
        <pc:spChg chg="mod">
          <ac:chgData name="ruth allen" userId="b67c48f84d59d207" providerId="LiveId" clId="{DFE8CEEB-A079-4206-927E-45688C8F5145}" dt="2026-10-09T03:14:27.278" v="3642" actId="20577"/>
          <ac:spMkLst>
            <pc:docMk/>
            <pc:sldMk cId="1126159356" sldId="276"/>
            <ac:spMk id="2" creationId="{532F7AAE-9513-C1F8-D0D3-DA977C222A8B}"/>
          </ac:spMkLst>
        </pc:spChg>
        <pc:spChg chg="mod">
          <ac:chgData name="ruth allen" userId="b67c48f84d59d207" providerId="LiveId" clId="{DFE8CEEB-A079-4206-927E-45688C8F5145}" dt="2026-10-09T03:17:51.303" v="3788" actId="20577"/>
          <ac:spMkLst>
            <pc:docMk/>
            <pc:sldMk cId="1126159356" sldId="276"/>
            <ac:spMk id="3" creationId="{4B026FDE-849D-887D-A940-BFEDD724C97E}"/>
          </ac:spMkLst>
        </pc:spChg>
        <pc:spChg chg="add">
          <ac:chgData name="ruth allen" userId="b67c48f84d59d207" providerId="LiveId" clId="{DFE8CEEB-A079-4206-927E-45688C8F5145}" dt="2026-10-08T21:39:20.394" v="3000" actId="26606"/>
          <ac:spMkLst>
            <pc:docMk/>
            <pc:sldMk cId="1126159356" sldId="276"/>
            <ac:spMk id="10" creationId="{45D37F4E-DDB4-456B-97E0-9937730A039F}"/>
          </ac:spMkLst>
        </pc:spChg>
        <pc:spChg chg="add">
          <ac:chgData name="ruth allen" userId="b67c48f84d59d207" providerId="LiveId" clId="{DFE8CEEB-A079-4206-927E-45688C8F5145}" dt="2026-10-08T21:39:20.394" v="3000" actId="26606"/>
          <ac:spMkLst>
            <pc:docMk/>
            <pc:sldMk cId="1126159356" sldId="276"/>
            <ac:spMk id="12" creationId="{B2DD41CD-8F47-4F56-AD12-4E2FF7696987}"/>
          </ac:spMkLst>
        </pc:spChg>
        <pc:picChg chg="add mod">
          <ac:chgData name="ruth allen" userId="b67c48f84d59d207" providerId="LiveId" clId="{DFE8CEEB-A079-4206-927E-45688C8F5145}" dt="2026-10-08T21:39:20.394" v="3000" actId="26606"/>
          <ac:picMkLst>
            <pc:docMk/>
            <pc:sldMk cId="1126159356" sldId="276"/>
            <ac:picMk id="5" creationId="{14167AEB-990C-5463-9942-C1438C2D16FA}"/>
          </ac:picMkLst>
        </pc:picChg>
      </pc:sldChg>
      <pc:sldChg chg="del">
        <pc:chgData name="ruth allen" userId="b67c48f84d59d207" providerId="LiveId" clId="{DFE8CEEB-A079-4206-927E-45688C8F5145}" dt="2026-10-08T15:47:29.742" v="1" actId="47"/>
        <pc:sldMkLst>
          <pc:docMk/>
          <pc:sldMk cId="3700499611" sldId="276"/>
        </pc:sldMkLst>
      </pc:sldChg>
      <pc:sldChg chg="addSp modSp new mod setBg">
        <pc:chgData name="ruth allen" userId="b67c48f84d59d207" providerId="LiveId" clId="{DFE8CEEB-A079-4206-927E-45688C8F5145}" dt="2026-10-09T08:47:18.235" v="4063" actId="20577"/>
        <pc:sldMkLst>
          <pc:docMk/>
          <pc:sldMk cId="534368967" sldId="277"/>
        </pc:sldMkLst>
        <pc:spChg chg="mod">
          <ac:chgData name="ruth allen" userId="b67c48f84d59d207" providerId="LiveId" clId="{DFE8CEEB-A079-4206-927E-45688C8F5145}" dt="2026-10-09T02:56:13.538" v="3157" actId="113"/>
          <ac:spMkLst>
            <pc:docMk/>
            <pc:sldMk cId="534368967" sldId="277"/>
            <ac:spMk id="2" creationId="{AB0787D8-96D0-4B8F-053F-D158B1F13290}"/>
          </ac:spMkLst>
        </pc:spChg>
        <pc:spChg chg="mod">
          <ac:chgData name="ruth allen" userId="b67c48f84d59d207" providerId="LiveId" clId="{DFE8CEEB-A079-4206-927E-45688C8F5145}" dt="2026-10-09T08:47:18.235" v="4063" actId="20577"/>
          <ac:spMkLst>
            <pc:docMk/>
            <pc:sldMk cId="534368967" sldId="277"/>
            <ac:spMk id="3" creationId="{DBEB993A-6B60-6175-EDC8-5D825EB5E82C}"/>
          </ac:spMkLst>
        </pc:spChg>
        <pc:spChg chg="add">
          <ac:chgData name="ruth allen" userId="b67c48f84d59d207" providerId="LiveId" clId="{DFE8CEEB-A079-4206-927E-45688C8F5145}" dt="2026-10-08T21:39:27.534" v="3003" actId="26606"/>
          <ac:spMkLst>
            <pc:docMk/>
            <pc:sldMk cId="534368967" sldId="277"/>
            <ac:spMk id="10" creationId="{45D37F4E-DDB4-456B-97E0-9937730A039F}"/>
          </ac:spMkLst>
        </pc:spChg>
        <pc:spChg chg="add">
          <ac:chgData name="ruth allen" userId="b67c48f84d59d207" providerId="LiveId" clId="{DFE8CEEB-A079-4206-927E-45688C8F5145}" dt="2026-10-08T21:39:27.534" v="3003" actId="26606"/>
          <ac:spMkLst>
            <pc:docMk/>
            <pc:sldMk cId="534368967" sldId="277"/>
            <ac:spMk id="12" creationId="{B2DD41CD-8F47-4F56-AD12-4E2FF7696987}"/>
          </ac:spMkLst>
        </pc:spChg>
        <pc:picChg chg="add mod">
          <ac:chgData name="ruth allen" userId="b67c48f84d59d207" providerId="LiveId" clId="{DFE8CEEB-A079-4206-927E-45688C8F5145}" dt="2026-10-08T21:39:27.534" v="3003" actId="26606"/>
          <ac:picMkLst>
            <pc:docMk/>
            <pc:sldMk cId="534368967" sldId="277"/>
            <ac:picMk id="5" creationId="{C69D66B3-EE36-DA66-EC9B-5D9323AFC2D0}"/>
          </ac:picMkLst>
        </pc:picChg>
      </pc:sldChg>
      <pc:sldChg chg="addSp modSp new mod setBg">
        <pc:chgData name="ruth allen" userId="b67c48f84d59d207" providerId="LiveId" clId="{DFE8CEEB-A079-4206-927E-45688C8F5145}" dt="2026-10-09T08:50:39.440" v="4308" actId="20577"/>
        <pc:sldMkLst>
          <pc:docMk/>
          <pc:sldMk cId="1325228536" sldId="278"/>
        </pc:sldMkLst>
        <pc:spChg chg="mod">
          <ac:chgData name="ruth allen" userId="b67c48f84d59d207" providerId="LiveId" clId="{DFE8CEEB-A079-4206-927E-45688C8F5145}" dt="2026-10-09T02:56:20.432" v="3158" actId="113"/>
          <ac:spMkLst>
            <pc:docMk/>
            <pc:sldMk cId="1325228536" sldId="278"/>
            <ac:spMk id="2" creationId="{DDBC8613-547C-5D21-DE30-C08299316235}"/>
          </ac:spMkLst>
        </pc:spChg>
        <pc:spChg chg="mod">
          <ac:chgData name="ruth allen" userId="b67c48f84d59d207" providerId="LiveId" clId="{DFE8CEEB-A079-4206-927E-45688C8F5145}" dt="2026-10-09T08:50:39.440" v="4308" actId="20577"/>
          <ac:spMkLst>
            <pc:docMk/>
            <pc:sldMk cId="1325228536" sldId="278"/>
            <ac:spMk id="3" creationId="{E774A6CD-B918-EB0D-99F0-629350297001}"/>
          </ac:spMkLst>
        </pc:spChg>
        <pc:spChg chg="add">
          <ac:chgData name="ruth allen" userId="b67c48f84d59d207" providerId="LiveId" clId="{DFE8CEEB-A079-4206-927E-45688C8F5145}" dt="2026-10-08T21:39:35.168" v="3006" actId="26606"/>
          <ac:spMkLst>
            <pc:docMk/>
            <pc:sldMk cId="1325228536" sldId="278"/>
            <ac:spMk id="10" creationId="{45D37F4E-DDB4-456B-97E0-9937730A039F}"/>
          </ac:spMkLst>
        </pc:spChg>
        <pc:spChg chg="add">
          <ac:chgData name="ruth allen" userId="b67c48f84d59d207" providerId="LiveId" clId="{DFE8CEEB-A079-4206-927E-45688C8F5145}" dt="2026-10-08T21:39:35.168" v="3006" actId="26606"/>
          <ac:spMkLst>
            <pc:docMk/>
            <pc:sldMk cId="1325228536" sldId="278"/>
            <ac:spMk id="12" creationId="{B2DD41CD-8F47-4F56-AD12-4E2FF7696987}"/>
          </ac:spMkLst>
        </pc:spChg>
        <pc:picChg chg="add mod">
          <ac:chgData name="ruth allen" userId="b67c48f84d59d207" providerId="LiveId" clId="{DFE8CEEB-A079-4206-927E-45688C8F5145}" dt="2026-10-08T21:39:35.168" v="3006" actId="26606"/>
          <ac:picMkLst>
            <pc:docMk/>
            <pc:sldMk cId="1325228536" sldId="278"/>
            <ac:picMk id="5" creationId="{914BCF2C-D697-9370-0E59-2D211D9472F8}"/>
          </ac:picMkLst>
        </pc:picChg>
      </pc:sldChg>
      <pc:sldChg chg="addSp delSp modSp new del mod setBg">
        <pc:chgData name="ruth allen" userId="b67c48f84d59d207" providerId="LiveId" clId="{DFE8CEEB-A079-4206-927E-45688C8F5145}" dt="2026-10-09T08:49:18.997" v="4100" actId="47"/>
        <pc:sldMkLst>
          <pc:docMk/>
          <pc:sldMk cId="3303106568" sldId="279"/>
        </pc:sldMkLst>
        <pc:spChg chg="mod">
          <ac:chgData name="ruth allen" userId="b67c48f84d59d207" providerId="LiveId" clId="{DFE8CEEB-A079-4206-927E-45688C8F5145}" dt="2026-10-08T21:39:43.551" v="3009" actId="26606"/>
          <ac:spMkLst>
            <pc:docMk/>
            <pc:sldMk cId="3303106568" sldId="279"/>
            <ac:spMk id="2" creationId="{DD38B9DB-0D66-E39D-2DD5-1E77D42B2D6E}"/>
          </ac:spMkLst>
        </pc:spChg>
        <pc:spChg chg="mod">
          <ac:chgData name="ruth allen" userId="b67c48f84d59d207" providerId="LiveId" clId="{DFE8CEEB-A079-4206-927E-45688C8F5145}" dt="2026-10-09T08:49:10.703" v="4099" actId="27636"/>
          <ac:spMkLst>
            <pc:docMk/>
            <pc:sldMk cId="3303106568" sldId="279"/>
            <ac:spMk id="3" creationId="{EA990E72-84AB-A874-4001-80929671972B}"/>
          </ac:spMkLst>
        </pc:spChg>
        <pc:spChg chg="add">
          <ac:chgData name="ruth allen" userId="b67c48f84d59d207" providerId="LiveId" clId="{DFE8CEEB-A079-4206-927E-45688C8F5145}" dt="2026-10-08T21:39:43.551" v="3009" actId="26606"/>
          <ac:spMkLst>
            <pc:docMk/>
            <pc:sldMk cId="3303106568" sldId="279"/>
            <ac:spMk id="10" creationId="{45D37F4E-DDB4-456B-97E0-9937730A039F}"/>
          </ac:spMkLst>
        </pc:spChg>
        <pc:spChg chg="add">
          <ac:chgData name="ruth allen" userId="b67c48f84d59d207" providerId="LiveId" clId="{DFE8CEEB-A079-4206-927E-45688C8F5145}" dt="2026-10-08T21:39:43.551" v="3009" actId="26606"/>
          <ac:spMkLst>
            <pc:docMk/>
            <pc:sldMk cId="3303106568" sldId="279"/>
            <ac:spMk id="12" creationId="{B2DD41CD-8F47-4F56-AD12-4E2FF7696987}"/>
          </ac:spMkLst>
        </pc:spChg>
        <pc:picChg chg="add mod">
          <ac:chgData name="ruth allen" userId="b67c48f84d59d207" providerId="LiveId" clId="{DFE8CEEB-A079-4206-927E-45688C8F5145}" dt="2026-10-08T21:39:43.551" v="3009" actId="26606"/>
          <ac:picMkLst>
            <pc:docMk/>
            <pc:sldMk cId="3303106568" sldId="279"/>
            <ac:picMk id="5" creationId="{CAD333B1-D04D-13BD-036D-05F0C1889463}"/>
          </ac:picMkLst>
        </pc:picChg>
        <pc:picChg chg="add del">
          <ac:chgData name="ruth allen" userId="b67c48f84d59d207" providerId="LiveId" clId="{DFE8CEEB-A079-4206-927E-45688C8F5145}" dt="2026-10-09T03:25:05.438" v="4000" actId="478"/>
          <ac:picMkLst>
            <pc:docMk/>
            <pc:sldMk cId="3303106568" sldId="279"/>
            <ac:picMk id="7" creationId="{BDF78B9E-FF80-EB89-0A45-1AE01AC59AF9}"/>
          </ac:picMkLst>
        </pc:picChg>
      </pc:sldChg>
      <pc:sldChg chg="addSp modSp new mod setBg">
        <pc:chgData name="ruth allen" userId="b67c48f84d59d207" providerId="LiveId" clId="{DFE8CEEB-A079-4206-927E-45688C8F5145}" dt="2026-10-09T03:25:48.563" v="4029"/>
        <pc:sldMkLst>
          <pc:docMk/>
          <pc:sldMk cId="3858349511" sldId="280"/>
        </pc:sldMkLst>
        <pc:spChg chg="mod">
          <ac:chgData name="ruth allen" userId="b67c48f84d59d207" providerId="LiveId" clId="{DFE8CEEB-A079-4206-927E-45688C8F5145}" dt="2026-10-09T03:01:47.726" v="3246" actId="20577"/>
          <ac:spMkLst>
            <pc:docMk/>
            <pc:sldMk cId="3858349511" sldId="280"/>
            <ac:spMk id="2" creationId="{B87873E3-BFFD-B625-183A-B332481C31D3}"/>
          </ac:spMkLst>
        </pc:spChg>
        <pc:spChg chg="mod">
          <ac:chgData name="ruth allen" userId="b67c48f84d59d207" providerId="LiveId" clId="{DFE8CEEB-A079-4206-927E-45688C8F5145}" dt="2026-10-09T03:25:48.563" v="4029"/>
          <ac:spMkLst>
            <pc:docMk/>
            <pc:sldMk cId="3858349511" sldId="280"/>
            <ac:spMk id="3" creationId="{D4ACB5DA-07AB-31CB-E422-95C9D6540AD6}"/>
          </ac:spMkLst>
        </pc:spChg>
        <pc:spChg chg="add">
          <ac:chgData name="ruth allen" userId="b67c48f84d59d207" providerId="LiveId" clId="{DFE8CEEB-A079-4206-927E-45688C8F5145}" dt="2026-10-08T21:39:50.175" v="3012" actId="26606"/>
          <ac:spMkLst>
            <pc:docMk/>
            <pc:sldMk cId="3858349511" sldId="280"/>
            <ac:spMk id="10" creationId="{45D37F4E-DDB4-456B-97E0-9937730A039F}"/>
          </ac:spMkLst>
        </pc:spChg>
        <pc:spChg chg="add">
          <ac:chgData name="ruth allen" userId="b67c48f84d59d207" providerId="LiveId" clId="{DFE8CEEB-A079-4206-927E-45688C8F5145}" dt="2026-10-08T21:39:50.175" v="3012" actId="26606"/>
          <ac:spMkLst>
            <pc:docMk/>
            <pc:sldMk cId="3858349511" sldId="280"/>
            <ac:spMk id="12" creationId="{B2DD41CD-8F47-4F56-AD12-4E2FF7696987}"/>
          </ac:spMkLst>
        </pc:spChg>
        <pc:picChg chg="add mod">
          <ac:chgData name="ruth allen" userId="b67c48f84d59d207" providerId="LiveId" clId="{DFE8CEEB-A079-4206-927E-45688C8F5145}" dt="2026-10-08T21:39:50.175" v="3012" actId="26606"/>
          <ac:picMkLst>
            <pc:docMk/>
            <pc:sldMk cId="3858349511" sldId="280"/>
            <ac:picMk id="5" creationId="{A35702B1-7752-15BB-82D6-30680D200DB2}"/>
          </ac:picMkLst>
        </pc:picChg>
      </pc:sldChg>
      <pc:sldChg chg="addSp modSp new mod setBg">
        <pc:chgData name="ruth allen" userId="b67c48f84d59d207" providerId="LiveId" clId="{DFE8CEEB-A079-4206-927E-45688C8F5145}" dt="2026-10-08T21:39:56.971" v="3015" actId="26606"/>
        <pc:sldMkLst>
          <pc:docMk/>
          <pc:sldMk cId="3612052389" sldId="281"/>
        </pc:sldMkLst>
        <pc:spChg chg="mod">
          <ac:chgData name="ruth allen" userId="b67c48f84d59d207" providerId="LiveId" clId="{DFE8CEEB-A079-4206-927E-45688C8F5145}" dt="2026-10-08T21:39:56.971" v="3015" actId="26606"/>
          <ac:spMkLst>
            <pc:docMk/>
            <pc:sldMk cId="3612052389" sldId="281"/>
            <ac:spMk id="2" creationId="{8B4A235E-1525-B98F-4128-7D2719C2B97A}"/>
          </ac:spMkLst>
        </pc:spChg>
        <pc:spChg chg="mod">
          <ac:chgData name="ruth allen" userId="b67c48f84d59d207" providerId="LiveId" clId="{DFE8CEEB-A079-4206-927E-45688C8F5145}" dt="2026-10-08T21:39:56.971" v="3015" actId="26606"/>
          <ac:spMkLst>
            <pc:docMk/>
            <pc:sldMk cId="3612052389" sldId="281"/>
            <ac:spMk id="3" creationId="{E7187F55-E067-2622-1D89-89DC4A51219A}"/>
          </ac:spMkLst>
        </pc:spChg>
        <pc:spChg chg="add">
          <ac:chgData name="ruth allen" userId="b67c48f84d59d207" providerId="LiveId" clId="{DFE8CEEB-A079-4206-927E-45688C8F5145}" dt="2026-10-08T21:39:56.971" v="3015" actId="26606"/>
          <ac:spMkLst>
            <pc:docMk/>
            <pc:sldMk cId="3612052389" sldId="281"/>
            <ac:spMk id="10" creationId="{45D37F4E-DDB4-456B-97E0-9937730A039F}"/>
          </ac:spMkLst>
        </pc:spChg>
        <pc:spChg chg="add">
          <ac:chgData name="ruth allen" userId="b67c48f84d59d207" providerId="LiveId" clId="{DFE8CEEB-A079-4206-927E-45688C8F5145}" dt="2026-10-08T21:39:56.971" v="3015" actId="26606"/>
          <ac:spMkLst>
            <pc:docMk/>
            <pc:sldMk cId="3612052389" sldId="281"/>
            <ac:spMk id="12" creationId="{B2DD41CD-8F47-4F56-AD12-4E2FF7696987}"/>
          </ac:spMkLst>
        </pc:spChg>
        <pc:picChg chg="add mod">
          <ac:chgData name="ruth allen" userId="b67c48f84d59d207" providerId="LiveId" clId="{DFE8CEEB-A079-4206-927E-45688C8F5145}" dt="2026-10-08T21:39:56.971" v="3015" actId="26606"/>
          <ac:picMkLst>
            <pc:docMk/>
            <pc:sldMk cId="3612052389" sldId="281"/>
            <ac:picMk id="5" creationId="{D92842CA-5BE4-0226-3935-E64E4F151218}"/>
          </ac:picMkLst>
        </pc:picChg>
      </pc:sldChg>
      <pc:sldChg chg="addSp modSp new mod setBg">
        <pc:chgData name="ruth allen" userId="b67c48f84d59d207" providerId="LiveId" clId="{DFE8CEEB-A079-4206-927E-45688C8F5145}" dt="2026-10-08T21:40:03.954" v="3018" actId="26606"/>
        <pc:sldMkLst>
          <pc:docMk/>
          <pc:sldMk cId="268379007" sldId="282"/>
        </pc:sldMkLst>
        <pc:spChg chg="mod">
          <ac:chgData name="ruth allen" userId="b67c48f84d59d207" providerId="LiveId" clId="{DFE8CEEB-A079-4206-927E-45688C8F5145}" dt="2026-10-08T21:40:03.954" v="3018" actId="26606"/>
          <ac:spMkLst>
            <pc:docMk/>
            <pc:sldMk cId="268379007" sldId="282"/>
            <ac:spMk id="2" creationId="{369469C6-28A3-CE2C-16DE-BDDC9760FD07}"/>
          </ac:spMkLst>
        </pc:spChg>
        <pc:spChg chg="mod">
          <ac:chgData name="ruth allen" userId="b67c48f84d59d207" providerId="LiveId" clId="{DFE8CEEB-A079-4206-927E-45688C8F5145}" dt="2026-10-08T21:40:03.954" v="3018" actId="26606"/>
          <ac:spMkLst>
            <pc:docMk/>
            <pc:sldMk cId="268379007" sldId="282"/>
            <ac:spMk id="3" creationId="{AD285478-B216-1163-1DF4-F66CF7A8B54D}"/>
          </ac:spMkLst>
        </pc:spChg>
        <pc:spChg chg="add">
          <ac:chgData name="ruth allen" userId="b67c48f84d59d207" providerId="LiveId" clId="{DFE8CEEB-A079-4206-927E-45688C8F5145}" dt="2026-10-08T21:40:03.954" v="3018" actId="26606"/>
          <ac:spMkLst>
            <pc:docMk/>
            <pc:sldMk cId="268379007" sldId="282"/>
            <ac:spMk id="10" creationId="{45D37F4E-DDB4-456B-97E0-9937730A039F}"/>
          </ac:spMkLst>
        </pc:spChg>
        <pc:spChg chg="add">
          <ac:chgData name="ruth allen" userId="b67c48f84d59d207" providerId="LiveId" clId="{DFE8CEEB-A079-4206-927E-45688C8F5145}" dt="2026-10-08T21:40:03.954" v="3018" actId="26606"/>
          <ac:spMkLst>
            <pc:docMk/>
            <pc:sldMk cId="268379007" sldId="282"/>
            <ac:spMk id="12" creationId="{B2DD41CD-8F47-4F56-AD12-4E2FF7696987}"/>
          </ac:spMkLst>
        </pc:spChg>
        <pc:picChg chg="add mod">
          <ac:chgData name="ruth allen" userId="b67c48f84d59d207" providerId="LiveId" clId="{DFE8CEEB-A079-4206-927E-45688C8F5145}" dt="2026-10-08T21:40:03.954" v="3018" actId="26606"/>
          <ac:picMkLst>
            <pc:docMk/>
            <pc:sldMk cId="268379007" sldId="282"/>
            <ac:picMk id="5" creationId="{5978A557-2C04-EDE0-61BA-99186CF10DA9}"/>
          </ac:picMkLst>
        </pc:picChg>
      </pc:sldChg>
      <pc:sldChg chg="addSp modSp new mod setBg">
        <pc:chgData name="ruth allen" userId="b67c48f84d59d207" providerId="LiveId" clId="{DFE8CEEB-A079-4206-927E-45688C8F5145}" dt="2026-10-08T21:40:10.929" v="3021" actId="26606"/>
        <pc:sldMkLst>
          <pc:docMk/>
          <pc:sldMk cId="1709733997" sldId="283"/>
        </pc:sldMkLst>
        <pc:spChg chg="mod">
          <ac:chgData name="ruth allen" userId="b67c48f84d59d207" providerId="LiveId" clId="{DFE8CEEB-A079-4206-927E-45688C8F5145}" dt="2026-10-08T21:40:10.929" v="3021" actId="26606"/>
          <ac:spMkLst>
            <pc:docMk/>
            <pc:sldMk cId="1709733997" sldId="283"/>
            <ac:spMk id="2" creationId="{5604BFF4-A64C-FA8B-5CA3-212560E4944D}"/>
          </ac:spMkLst>
        </pc:spChg>
        <pc:spChg chg="mod">
          <ac:chgData name="ruth allen" userId="b67c48f84d59d207" providerId="LiveId" clId="{DFE8CEEB-A079-4206-927E-45688C8F5145}" dt="2026-10-08T21:40:10.929" v="3021" actId="26606"/>
          <ac:spMkLst>
            <pc:docMk/>
            <pc:sldMk cId="1709733997" sldId="283"/>
            <ac:spMk id="3" creationId="{7361E94E-CF8B-838E-5F3B-A6A7FDCACF00}"/>
          </ac:spMkLst>
        </pc:spChg>
        <pc:spChg chg="add">
          <ac:chgData name="ruth allen" userId="b67c48f84d59d207" providerId="LiveId" clId="{DFE8CEEB-A079-4206-927E-45688C8F5145}" dt="2026-10-08T21:40:10.929" v="3021" actId="26606"/>
          <ac:spMkLst>
            <pc:docMk/>
            <pc:sldMk cId="1709733997" sldId="283"/>
            <ac:spMk id="10" creationId="{45D37F4E-DDB4-456B-97E0-9937730A039F}"/>
          </ac:spMkLst>
        </pc:spChg>
        <pc:spChg chg="add">
          <ac:chgData name="ruth allen" userId="b67c48f84d59d207" providerId="LiveId" clId="{DFE8CEEB-A079-4206-927E-45688C8F5145}" dt="2026-10-08T21:40:10.929" v="3021" actId="26606"/>
          <ac:spMkLst>
            <pc:docMk/>
            <pc:sldMk cId="1709733997" sldId="283"/>
            <ac:spMk id="12" creationId="{B2DD41CD-8F47-4F56-AD12-4E2FF7696987}"/>
          </ac:spMkLst>
        </pc:spChg>
        <pc:picChg chg="add mod">
          <ac:chgData name="ruth allen" userId="b67c48f84d59d207" providerId="LiveId" clId="{DFE8CEEB-A079-4206-927E-45688C8F5145}" dt="2026-10-08T21:40:10.929" v="3021" actId="26606"/>
          <ac:picMkLst>
            <pc:docMk/>
            <pc:sldMk cId="1709733997" sldId="283"/>
            <ac:picMk id="5" creationId="{8693A76D-1EAA-1C2B-23A4-FBB5F69AF072}"/>
          </ac:picMkLst>
        </pc:picChg>
      </pc:sldChg>
      <pc:sldChg chg="addSp modSp new mod setBg">
        <pc:chgData name="ruth allen" userId="b67c48f84d59d207" providerId="LiveId" clId="{DFE8CEEB-A079-4206-927E-45688C8F5145}" dt="2026-10-09T02:57:51.001" v="3191" actId="113"/>
        <pc:sldMkLst>
          <pc:docMk/>
          <pc:sldMk cId="2145676735" sldId="284"/>
        </pc:sldMkLst>
        <pc:spChg chg="mod">
          <ac:chgData name="ruth allen" userId="b67c48f84d59d207" providerId="LiveId" clId="{DFE8CEEB-A079-4206-927E-45688C8F5145}" dt="2026-10-09T02:57:51.001" v="3191" actId="113"/>
          <ac:spMkLst>
            <pc:docMk/>
            <pc:sldMk cId="2145676735" sldId="284"/>
            <ac:spMk id="2" creationId="{66869379-8E4E-76D4-B85A-343214DD1046}"/>
          </ac:spMkLst>
        </pc:spChg>
        <pc:spChg chg="mod">
          <ac:chgData name="ruth allen" userId="b67c48f84d59d207" providerId="LiveId" clId="{DFE8CEEB-A079-4206-927E-45688C8F5145}" dt="2026-10-08T21:40:16.998" v="3024" actId="26606"/>
          <ac:spMkLst>
            <pc:docMk/>
            <pc:sldMk cId="2145676735" sldId="284"/>
            <ac:spMk id="3" creationId="{620902EA-54FC-7E34-9CCF-32D6084206E5}"/>
          </ac:spMkLst>
        </pc:spChg>
        <pc:spChg chg="add">
          <ac:chgData name="ruth allen" userId="b67c48f84d59d207" providerId="LiveId" clId="{DFE8CEEB-A079-4206-927E-45688C8F5145}" dt="2026-10-08T21:40:16.998" v="3024" actId="26606"/>
          <ac:spMkLst>
            <pc:docMk/>
            <pc:sldMk cId="2145676735" sldId="284"/>
            <ac:spMk id="10" creationId="{45D37F4E-DDB4-456B-97E0-9937730A039F}"/>
          </ac:spMkLst>
        </pc:spChg>
        <pc:spChg chg="add">
          <ac:chgData name="ruth allen" userId="b67c48f84d59d207" providerId="LiveId" clId="{DFE8CEEB-A079-4206-927E-45688C8F5145}" dt="2026-10-08T21:40:16.998" v="3024" actId="26606"/>
          <ac:spMkLst>
            <pc:docMk/>
            <pc:sldMk cId="2145676735" sldId="284"/>
            <ac:spMk id="12" creationId="{B2DD41CD-8F47-4F56-AD12-4E2FF7696987}"/>
          </ac:spMkLst>
        </pc:spChg>
        <pc:picChg chg="add mod">
          <ac:chgData name="ruth allen" userId="b67c48f84d59d207" providerId="LiveId" clId="{DFE8CEEB-A079-4206-927E-45688C8F5145}" dt="2026-10-08T21:40:16.998" v="3024" actId="26606"/>
          <ac:picMkLst>
            <pc:docMk/>
            <pc:sldMk cId="2145676735" sldId="284"/>
            <ac:picMk id="5" creationId="{9F80F4CF-A137-17F4-C2B2-D85495140CE2}"/>
          </ac:picMkLst>
        </pc:picChg>
      </pc:sldChg>
      <pc:sldChg chg="addSp delSp modSp new mod setBg">
        <pc:chgData name="ruth allen" userId="b67c48f84d59d207" providerId="LiveId" clId="{DFE8CEEB-A079-4206-927E-45688C8F5145}" dt="2026-10-09T03:03:28.895" v="3282" actId="20577"/>
        <pc:sldMkLst>
          <pc:docMk/>
          <pc:sldMk cId="3133112567" sldId="285"/>
        </pc:sldMkLst>
        <pc:spChg chg="mod">
          <ac:chgData name="ruth allen" userId="b67c48f84d59d207" providerId="LiveId" clId="{DFE8CEEB-A079-4206-927E-45688C8F5145}" dt="2026-10-09T03:03:28.895" v="3282" actId="20577"/>
          <ac:spMkLst>
            <pc:docMk/>
            <pc:sldMk cId="3133112567" sldId="285"/>
            <ac:spMk id="2" creationId="{05828483-F788-1690-F442-F0104C093C8D}"/>
          </ac:spMkLst>
        </pc:spChg>
        <pc:spChg chg="mod">
          <ac:chgData name="ruth allen" userId="b67c48f84d59d207" providerId="LiveId" clId="{DFE8CEEB-A079-4206-927E-45688C8F5145}" dt="2026-10-08T21:42:06.606" v="3130" actId="26606"/>
          <ac:spMkLst>
            <pc:docMk/>
            <pc:sldMk cId="3133112567" sldId="285"/>
            <ac:spMk id="3" creationId="{4BE26692-6071-F30E-93B7-15B16E9BCAA3}"/>
          </ac:spMkLst>
        </pc:spChg>
        <pc:spChg chg="add del">
          <ac:chgData name="ruth allen" userId="b67c48f84d59d207" providerId="LiveId" clId="{DFE8CEEB-A079-4206-927E-45688C8F5145}" dt="2026-10-08T21:42:06.606" v="3130" actId="26606"/>
          <ac:spMkLst>
            <pc:docMk/>
            <pc:sldMk cId="3133112567" sldId="285"/>
            <ac:spMk id="10" creationId="{AF6CB648-9554-488A-B457-99CAAD1DA528}"/>
          </ac:spMkLst>
        </pc:spChg>
        <pc:spChg chg="add del">
          <ac:chgData name="ruth allen" userId="b67c48f84d59d207" providerId="LiveId" clId="{DFE8CEEB-A079-4206-927E-45688C8F5145}" dt="2026-10-08T21:42:06.606" v="3130" actId="26606"/>
          <ac:spMkLst>
            <pc:docMk/>
            <pc:sldMk cId="3133112567" sldId="285"/>
            <ac:spMk id="12" creationId="{E3ADCBE7-9330-1CDA-00EB-CDD12DB722FF}"/>
          </ac:spMkLst>
        </pc:spChg>
        <pc:spChg chg="add">
          <ac:chgData name="ruth allen" userId="b67c48f84d59d207" providerId="LiveId" clId="{DFE8CEEB-A079-4206-927E-45688C8F5145}" dt="2026-10-08T21:42:06.606" v="3130" actId="26606"/>
          <ac:spMkLst>
            <pc:docMk/>
            <pc:sldMk cId="3133112567" sldId="285"/>
            <ac:spMk id="17" creationId="{45D37F4E-DDB4-456B-97E0-9937730A039F}"/>
          </ac:spMkLst>
        </pc:spChg>
        <pc:spChg chg="add">
          <ac:chgData name="ruth allen" userId="b67c48f84d59d207" providerId="LiveId" clId="{DFE8CEEB-A079-4206-927E-45688C8F5145}" dt="2026-10-08T21:42:06.606" v="3130" actId="26606"/>
          <ac:spMkLst>
            <pc:docMk/>
            <pc:sldMk cId="3133112567" sldId="285"/>
            <ac:spMk id="19" creationId="{B2DD41CD-8F47-4F56-AD12-4E2FF7696987}"/>
          </ac:spMkLst>
        </pc:spChg>
        <pc:picChg chg="add mod">
          <ac:chgData name="ruth allen" userId="b67c48f84d59d207" providerId="LiveId" clId="{DFE8CEEB-A079-4206-927E-45688C8F5145}" dt="2026-10-08T21:42:06.606" v="3130" actId="26606"/>
          <ac:picMkLst>
            <pc:docMk/>
            <pc:sldMk cId="3133112567" sldId="285"/>
            <ac:picMk id="5" creationId="{9B356ECE-611C-3032-3526-B9E7BE52114D}"/>
          </ac:picMkLst>
        </pc:picChg>
      </pc:sldChg>
      <pc:sldChg chg="addSp delSp modSp new mod setBg">
        <pc:chgData name="ruth allen" userId="b67c48f84d59d207" providerId="LiveId" clId="{DFE8CEEB-A079-4206-927E-45688C8F5145}" dt="2026-10-08T21:42:14.564" v="3131" actId="26606"/>
        <pc:sldMkLst>
          <pc:docMk/>
          <pc:sldMk cId="2659234450" sldId="286"/>
        </pc:sldMkLst>
        <pc:spChg chg="mod">
          <ac:chgData name="ruth allen" userId="b67c48f84d59d207" providerId="LiveId" clId="{DFE8CEEB-A079-4206-927E-45688C8F5145}" dt="2026-10-08T21:42:14.564" v="3131" actId="26606"/>
          <ac:spMkLst>
            <pc:docMk/>
            <pc:sldMk cId="2659234450" sldId="286"/>
            <ac:spMk id="2" creationId="{3C49341C-AC53-B6C7-881D-8A8FC40FE11C}"/>
          </ac:spMkLst>
        </pc:spChg>
        <pc:spChg chg="mod">
          <ac:chgData name="ruth allen" userId="b67c48f84d59d207" providerId="LiveId" clId="{DFE8CEEB-A079-4206-927E-45688C8F5145}" dt="2026-10-08T21:42:14.564" v="3131" actId="26606"/>
          <ac:spMkLst>
            <pc:docMk/>
            <pc:sldMk cId="2659234450" sldId="286"/>
            <ac:spMk id="3" creationId="{49F00688-34E9-D6F1-CABA-A52BCB631B4B}"/>
          </ac:spMkLst>
        </pc:spChg>
        <pc:spChg chg="add del">
          <ac:chgData name="ruth allen" userId="b67c48f84d59d207" providerId="LiveId" clId="{DFE8CEEB-A079-4206-927E-45688C8F5145}" dt="2026-10-08T21:42:14.564" v="3131" actId="26606"/>
          <ac:spMkLst>
            <pc:docMk/>
            <pc:sldMk cId="2659234450" sldId="286"/>
            <ac:spMk id="10" creationId="{AF6CB648-9554-488A-B457-99CAAD1DA528}"/>
          </ac:spMkLst>
        </pc:spChg>
        <pc:spChg chg="add del">
          <ac:chgData name="ruth allen" userId="b67c48f84d59d207" providerId="LiveId" clId="{DFE8CEEB-A079-4206-927E-45688C8F5145}" dt="2026-10-08T21:42:14.564" v="3131" actId="26606"/>
          <ac:spMkLst>
            <pc:docMk/>
            <pc:sldMk cId="2659234450" sldId="286"/>
            <ac:spMk id="12" creationId="{E3ADCBE7-9330-1CDA-00EB-CDD12DB722FF}"/>
          </ac:spMkLst>
        </pc:spChg>
        <pc:spChg chg="add">
          <ac:chgData name="ruth allen" userId="b67c48f84d59d207" providerId="LiveId" clId="{DFE8CEEB-A079-4206-927E-45688C8F5145}" dt="2026-10-08T21:42:14.564" v="3131" actId="26606"/>
          <ac:spMkLst>
            <pc:docMk/>
            <pc:sldMk cId="2659234450" sldId="286"/>
            <ac:spMk id="17" creationId="{93245F62-CCC4-49E4-B95B-EA6C1E790510}"/>
          </ac:spMkLst>
        </pc:spChg>
        <pc:spChg chg="add">
          <ac:chgData name="ruth allen" userId="b67c48f84d59d207" providerId="LiveId" clId="{DFE8CEEB-A079-4206-927E-45688C8F5145}" dt="2026-10-08T21:42:14.564" v="3131" actId="26606"/>
          <ac:spMkLst>
            <pc:docMk/>
            <pc:sldMk cId="2659234450" sldId="286"/>
            <ac:spMk id="19" creationId="{E6C0DD6B-6AA3-448F-9B99-8386295BC1B4}"/>
          </ac:spMkLst>
        </pc:spChg>
        <pc:picChg chg="add mod">
          <ac:chgData name="ruth allen" userId="b67c48f84d59d207" providerId="LiveId" clId="{DFE8CEEB-A079-4206-927E-45688C8F5145}" dt="2026-10-08T21:42:14.564" v="3131" actId="26606"/>
          <ac:picMkLst>
            <pc:docMk/>
            <pc:sldMk cId="2659234450" sldId="286"/>
            <ac:picMk id="5" creationId="{E985714D-9FA6-7087-7B87-0943BBF23430}"/>
          </ac:picMkLst>
        </pc:picChg>
      </pc:sldChg>
      <pc:sldChg chg="new del">
        <pc:chgData name="ruth allen" userId="b67c48f84d59d207" providerId="LiveId" clId="{DFE8CEEB-A079-4206-927E-45688C8F5145}" dt="2026-10-08T21:40:26.705" v="3028" actId="47"/>
        <pc:sldMkLst>
          <pc:docMk/>
          <pc:sldMk cId="3387195651" sldId="287"/>
        </pc:sldMkLst>
      </pc:sldChg>
      <pc:sldChg chg="addSp delSp modSp new mod setBg">
        <pc:chgData name="ruth allen" userId="b67c48f84d59d207" providerId="LiveId" clId="{DFE8CEEB-A079-4206-927E-45688C8F5145}" dt="2026-10-09T08:51:27.696" v="4315"/>
        <pc:sldMkLst>
          <pc:docMk/>
          <pc:sldMk cId="1264611345" sldId="288"/>
        </pc:sldMkLst>
        <pc:spChg chg="mod">
          <ac:chgData name="ruth allen" userId="b67c48f84d59d207" providerId="LiveId" clId="{DFE8CEEB-A079-4206-927E-45688C8F5145}" dt="2026-10-08T21:42:03.171" v="3129" actId="26606"/>
          <ac:spMkLst>
            <pc:docMk/>
            <pc:sldMk cId="1264611345" sldId="288"/>
            <ac:spMk id="2" creationId="{D35EDB96-9C21-7C70-8CC0-26BE97AE87FC}"/>
          </ac:spMkLst>
        </pc:spChg>
        <pc:spChg chg="mod">
          <ac:chgData name="ruth allen" userId="b67c48f84d59d207" providerId="LiveId" clId="{DFE8CEEB-A079-4206-927E-45688C8F5145}" dt="2026-10-09T08:51:27.696" v="4315"/>
          <ac:spMkLst>
            <pc:docMk/>
            <pc:sldMk cId="1264611345" sldId="288"/>
            <ac:spMk id="3" creationId="{E9B0E909-876B-1426-0B67-869173C50DF3}"/>
          </ac:spMkLst>
        </pc:spChg>
        <pc:spChg chg="add del">
          <ac:chgData name="ruth allen" userId="b67c48f84d59d207" providerId="LiveId" clId="{DFE8CEEB-A079-4206-927E-45688C8F5145}" dt="2026-10-08T21:42:03.171" v="3129" actId="26606"/>
          <ac:spMkLst>
            <pc:docMk/>
            <pc:sldMk cId="1264611345" sldId="288"/>
            <ac:spMk id="10" creationId="{AF6CB648-9554-488A-B457-99CAAD1DA528}"/>
          </ac:spMkLst>
        </pc:spChg>
        <pc:spChg chg="add del">
          <ac:chgData name="ruth allen" userId="b67c48f84d59d207" providerId="LiveId" clId="{DFE8CEEB-A079-4206-927E-45688C8F5145}" dt="2026-10-08T21:42:03.171" v="3129" actId="26606"/>
          <ac:spMkLst>
            <pc:docMk/>
            <pc:sldMk cId="1264611345" sldId="288"/>
            <ac:spMk id="12" creationId="{E3ADCBE7-9330-1CDA-00EB-CDD12DB722FF}"/>
          </ac:spMkLst>
        </pc:spChg>
        <pc:spChg chg="add">
          <ac:chgData name="ruth allen" userId="b67c48f84d59d207" providerId="LiveId" clId="{DFE8CEEB-A079-4206-927E-45688C8F5145}" dt="2026-10-08T21:42:03.171" v="3129" actId="26606"/>
          <ac:spMkLst>
            <pc:docMk/>
            <pc:sldMk cId="1264611345" sldId="288"/>
            <ac:spMk id="17" creationId="{45D37F4E-DDB4-456B-97E0-9937730A039F}"/>
          </ac:spMkLst>
        </pc:spChg>
        <pc:spChg chg="add">
          <ac:chgData name="ruth allen" userId="b67c48f84d59d207" providerId="LiveId" clId="{DFE8CEEB-A079-4206-927E-45688C8F5145}" dt="2026-10-08T21:42:03.171" v="3129" actId="26606"/>
          <ac:spMkLst>
            <pc:docMk/>
            <pc:sldMk cId="1264611345" sldId="288"/>
            <ac:spMk id="19" creationId="{B2DD41CD-8F47-4F56-AD12-4E2FF7696987}"/>
          </ac:spMkLst>
        </pc:spChg>
        <pc:picChg chg="add mod">
          <ac:chgData name="ruth allen" userId="b67c48f84d59d207" providerId="LiveId" clId="{DFE8CEEB-A079-4206-927E-45688C8F5145}" dt="2026-10-08T21:42:03.171" v="3129" actId="26606"/>
          <ac:picMkLst>
            <pc:docMk/>
            <pc:sldMk cId="1264611345" sldId="288"/>
            <ac:picMk id="5" creationId="{D08EB435-96AF-1A9C-FA86-17C7E7B3A05C}"/>
          </ac:picMkLst>
        </pc:picChg>
      </pc:sldChg>
      <pc:sldChg chg="addSp delSp modSp new mod setBg">
        <pc:chgData name="ruth allen" userId="b67c48f84d59d207" providerId="LiveId" clId="{DFE8CEEB-A079-4206-927E-45688C8F5145}" dt="2026-10-09T08:52:08.821" v="4367" actId="20577"/>
        <pc:sldMkLst>
          <pc:docMk/>
          <pc:sldMk cId="2566709249" sldId="289"/>
        </pc:sldMkLst>
        <pc:spChg chg="mod">
          <ac:chgData name="ruth allen" userId="b67c48f84d59d207" providerId="LiveId" clId="{DFE8CEEB-A079-4206-927E-45688C8F5145}" dt="2026-10-08T21:41:58.173" v="3128" actId="26606"/>
          <ac:spMkLst>
            <pc:docMk/>
            <pc:sldMk cId="2566709249" sldId="289"/>
            <ac:spMk id="2" creationId="{84223FE9-8735-ED72-C965-71E6CDFBE28A}"/>
          </ac:spMkLst>
        </pc:spChg>
        <pc:spChg chg="mod">
          <ac:chgData name="ruth allen" userId="b67c48f84d59d207" providerId="LiveId" clId="{DFE8CEEB-A079-4206-927E-45688C8F5145}" dt="2026-10-09T08:52:08.821" v="4367" actId="20577"/>
          <ac:spMkLst>
            <pc:docMk/>
            <pc:sldMk cId="2566709249" sldId="289"/>
            <ac:spMk id="3" creationId="{0B9F13CC-81C8-DCE0-6AD0-2E2EA4F66BC9}"/>
          </ac:spMkLst>
        </pc:spChg>
        <pc:spChg chg="add del">
          <ac:chgData name="ruth allen" userId="b67c48f84d59d207" providerId="LiveId" clId="{DFE8CEEB-A079-4206-927E-45688C8F5145}" dt="2026-10-08T21:41:58.173" v="3128" actId="26606"/>
          <ac:spMkLst>
            <pc:docMk/>
            <pc:sldMk cId="2566709249" sldId="289"/>
            <ac:spMk id="10" creationId="{AF6CB648-9554-488A-B457-99CAAD1DA528}"/>
          </ac:spMkLst>
        </pc:spChg>
        <pc:spChg chg="add del">
          <ac:chgData name="ruth allen" userId="b67c48f84d59d207" providerId="LiveId" clId="{DFE8CEEB-A079-4206-927E-45688C8F5145}" dt="2026-10-08T21:41:58.173" v="3128" actId="26606"/>
          <ac:spMkLst>
            <pc:docMk/>
            <pc:sldMk cId="2566709249" sldId="289"/>
            <ac:spMk id="12" creationId="{E3ADCBE7-9330-1CDA-00EB-CDD12DB722FF}"/>
          </ac:spMkLst>
        </pc:spChg>
        <pc:spChg chg="add">
          <ac:chgData name="ruth allen" userId="b67c48f84d59d207" providerId="LiveId" clId="{DFE8CEEB-A079-4206-927E-45688C8F5145}" dt="2026-10-08T21:41:58.173" v="3128" actId="26606"/>
          <ac:spMkLst>
            <pc:docMk/>
            <pc:sldMk cId="2566709249" sldId="289"/>
            <ac:spMk id="17" creationId="{45D37F4E-DDB4-456B-97E0-9937730A039F}"/>
          </ac:spMkLst>
        </pc:spChg>
        <pc:spChg chg="add">
          <ac:chgData name="ruth allen" userId="b67c48f84d59d207" providerId="LiveId" clId="{DFE8CEEB-A079-4206-927E-45688C8F5145}" dt="2026-10-08T21:41:58.173" v="3128" actId="26606"/>
          <ac:spMkLst>
            <pc:docMk/>
            <pc:sldMk cId="2566709249" sldId="289"/>
            <ac:spMk id="19" creationId="{B2DD41CD-8F47-4F56-AD12-4E2FF7696987}"/>
          </ac:spMkLst>
        </pc:spChg>
        <pc:picChg chg="add mod">
          <ac:chgData name="ruth allen" userId="b67c48f84d59d207" providerId="LiveId" clId="{DFE8CEEB-A079-4206-927E-45688C8F5145}" dt="2026-10-08T21:41:58.173" v="3128" actId="26606"/>
          <ac:picMkLst>
            <pc:docMk/>
            <pc:sldMk cId="2566709249" sldId="289"/>
            <ac:picMk id="5" creationId="{47FC0122-B63C-08A5-ED50-CCD9618C6286}"/>
          </ac:picMkLst>
        </pc:picChg>
      </pc:sldChg>
      <pc:sldChg chg="addSp modSp new mod setBg">
        <pc:chgData name="ruth allen" userId="b67c48f84d59d207" providerId="LiveId" clId="{DFE8CEEB-A079-4206-927E-45688C8F5145}" dt="2026-10-09T08:46:44.464" v="4052" actId="20577"/>
        <pc:sldMkLst>
          <pc:docMk/>
          <pc:sldMk cId="782785587" sldId="290"/>
        </pc:sldMkLst>
        <pc:spChg chg="mod">
          <ac:chgData name="ruth allen" userId="b67c48f84d59d207" providerId="LiveId" clId="{DFE8CEEB-A079-4206-927E-45688C8F5145}" dt="2026-10-09T08:46:44.464" v="4052" actId="20577"/>
          <ac:spMkLst>
            <pc:docMk/>
            <pc:sldMk cId="782785587" sldId="290"/>
            <ac:spMk id="2" creationId="{CB31577B-C610-C58D-D30D-FC8990869B5C}"/>
          </ac:spMkLst>
        </pc:spChg>
        <pc:spChg chg="mod">
          <ac:chgData name="ruth allen" userId="b67c48f84d59d207" providerId="LiveId" clId="{DFE8CEEB-A079-4206-927E-45688C8F5145}" dt="2026-10-09T03:07:16.767" v="3623" actId="20577"/>
          <ac:spMkLst>
            <pc:docMk/>
            <pc:sldMk cId="782785587" sldId="290"/>
            <ac:spMk id="3" creationId="{1B9E549A-92C6-F8F1-0758-14641B5383B1}"/>
          </ac:spMkLst>
        </pc:spChg>
        <pc:spChg chg="add">
          <ac:chgData name="ruth allen" userId="b67c48f84d59d207" providerId="LiveId" clId="{DFE8CEEB-A079-4206-927E-45688C8F5145}" dt="2026-10-08T21:42:36.302" v="3137" actId="26606"/>
          <ac:spMkLst>
            <pc:docMk/>
            <pc:sldMk cId="782785587" sldId="290"/>
            <ac:spMk id="10" creationId="{45D37F4E-DDB4-456B-97E0-9937730A039F}"/>
          </ac:spMkLst>
        </pc:spChg>
        <pc:spChg chg="add">
          <ac:chgData name="ruth allen" userId="b67c48f84d59d207" providerId="LiveId" clId="{DFE8CEEB-A079-4206-927E-45688C8F5145}" dt="2026-10-08T21:42:36.302" v="3137" actId="26606"/>
          <ac:spMkLst>
            <pc:docMk/>
            <pc:sldMk cId="782785587" sldId="290"/>
            <ac:spMk id="12" creationId="{B2DD41CD-8F47-4F56-AD12-4E2FF7696987}"/>
          </ac:spMkLst>
        </pc:spChg>
        <pc:picChg chg="add">
          <ac:chgData name="ruth allen" userId="b67c48f84d59d207" providerId="LiveId" clId="{DFE8CEEB-A079-4206-927E-45688C8F5145}" dt="2026-10-08T21:42:33.926" v="3136" actId="22"/>
          <ac:picMkLst>
            <pc:docMk/>
            <pc:sldMk cId="782785587" sldId="290"/>
            <ac:picMk id="5" creationId="{5A639064-D560-B459-050A-A0D20A63884E}"/>
          </ac:picMkLst>
        </pc:picChg>
      </pc:sldChg>
      <pc:sldChg chg="addSp modSp new mod setBg">
        <pc:chgData name="ruth allen" userId="b67c48f84d59d207" providerId="LiveId" clId="{DFE8CEEB-A079-4206-927E-45688C8F5145}" dt="2026-10-08T21:42:41.956" v="3139" actId="26606"/>
        <pc:sldMkLst>
          <pc:docMk/>
          <pc:sldMk cId="1053002816" sldId="291"/>
        </pc:sldMkLst>
        <pc:spChg chg="mod">
          <ac:chgData name="ruth allen" userId="b67c48f84d59d207" providerId="LiveId" clId="{DFE8CEEB-A079-4206-927E-45688C8F5145}" dt="2026-10-08T21:42:41.956" v="3139" actId="26606"/>
          <ac:spMkLst>
            <pc:docMk/>
            <pc:sldMk cId="1053002816" sldId="291"/>
            <ac:spMk id="2" creationId="{E9537EFE-C354-FCDE-F975-A66486E5A8E9}"/>
          </ac:spMkLst>
        </pc:spChg>
        <pc:spChg chg="mod">
          <ac:chgData name="ruth allen" userId="b67c48f84d59d207" providerId="LiveId" clId="{DFE8CEEB-A079-4206-927E-45688C8F5145}" dt="2026-10-08T21:42:41.956" v="3139" actId="26606"/>
          <ac:spMkLst>
            <pc:docMk/>
            <pc:sldMk cId="1053002816" sldId="291"/>
            <ac:spMk id="3" creationId="{BF9F55E3-4628-AB6B-054E-150A878E86A0}"/>
          </ac:spMkLst>
        </pc:spChg>
        <pc:spChg chg="add">
          <ac:chgData name="ruth allen" userId="b67c48f84d59d207" providerId="LiveId" clId="{DFE8CEEB-A079-4206-927E-45688C8F5145}" dt="2026-10-08T21:42:41.956" v="3139" actId="26606"/>
          <ac:spMkLst>
            <pc:docMk/>
            <pc:sldMk cId="1053002816" sldId="291"/>
            <ac:spMk id="10" creationId="{45D37F4E-DDB4-456B-97E0-9937730A039F}"/>
          </ac:spMkLst>
        </pc:spChg>
        <pc:spChg chg="add">
          <ac:chgData name="ruth allen" userId="b67c48f84d59d207" providerId="LiveId" clId="{DFE8CEEB-A079-4206-927E-45688C8F5145}" dt="2026-10-08T21:42:41.956" v="3139" actId="26606"/>
          <ac:spMkLst>
            <pc:docMk/>
            <pc:sldMk cId="1053002816" sldId="291"/>
            <ac:spMk id="12" creationId="{B2DD41CD-8F47-4F56-AD12-4E2FF7696987}"/>
          </ac:spMkLst>
        </pc:spChg>
        <pc:picChg chg="add">
          <ac:chgData name="ruth allen" userId="b67c48f84d59d207" providerId="LiveId" clId="{DFE8CEEB-A079-4206-927E-45688C8F5145}" dt="2026-10-08T21:42:40.231" v="3138" actId="22"/>
          <ac:picMkLst>
            <pc:docMk/>
            <pc:sldMk cId="1053002816" sldId="291"/>
            <ac:picMk id="5" creationId="{534678B1-6F5A-08C1-171B-3F91109721DA}"/>
          </ac:picMkLst>
        </pc:picChg>
      </pc:sldChg>
      <pc:sldChg chg="addSp modSp new mod setBg">
        <pc:chgData name="ruth allen" userId="b67c48f84d59d207" providerId="LiveId" clId="{DFE8CEEB-A079-4206-927E-45688C8F5145}" dt="2026-10-08T21:42:47.778" v="3141" actId="26606"/>
        <pc:sldMkLst>
          <pc:docMk/>
          <pc:sldMk cId="3853034639" sldId="292"/>
        </pc:sldMkLst>
        <pc:spChg chg="mod">
          <ac:chgData name="ruth allen" userId="b67c48f84d59d207" providerId="LiveId" clId="{DFE8CEEB-A079-4206-927E-45688C8F5145}" dt="2026-10-08T21:42:47.778" v="3141" actId="26606"/>
          <ac:spMkLst>
            <pc:docMk/>
            <pc:sldMk cId="3853034639" sldId="292"/>
            <ac:spMk id="2" creationId="{4A6C6CF3-B64B-CEB6-1479-F44607B2AF88}"/>
          </ac:spMkLst>
        </pc:spChg>
        <pc:spChg chg="mod">
          <ac:chgData name="ruth allen" userId="b67c48f84d59d207" providerId="LiveId" clId="{DFE8CEEB-A079-4206-927E-45688C8F5145}" dt="2026-10-08T21:42:47.778" v="3141" actId="26606"/>
          <ac:spMkLst>
            <pc:docMk/>
            <pc:sldMk cId="3853034639" sldId="292"/>
            <ac:spMk id="3" creationId="{68433548-8A25-65C2-11F4-3C3F95EE6A77}"/>
          </ac:spMkLst>
        </pc:spChg>
        <pc:spChg chg="add">
          <ac:chgData name="ruth allen" userId="b67c48f84d59d207" providerId="LiveId" clId="{DFE8CEEB-A079-4206-927E-45688C8F5145}" dt="2026-10-08T21:42:47.778" v="3141" actId="26606"/>
          <ac:spMkLst>
            <pc:docMk/>
            <pc:sldMk cId="3853034639" sldId="292"/>
            <ac:spMk id="10" creationId="{45D37F4E-DDB4-456B-97E0-9937730A039F}"/>
          </ac:spMkLst>
        </pc:spChg>
        <pc:spChg chg="add">
          <ac:chgData name="ruth allen" userId="b67c48f84d59d207" providerId="LiveId" clId="{DFE8CEEB-A079-4206-927E-45688C8F5145}" dt="2026-10-08T21:42:47.778" v="3141" actId="26606"/>
          <ac:spMkLst>
            <pc:docMk/>
            <pc:sldMk cId="3853034639" sldId="292"/>
            <ac:spMk id="12" creationId="{B2DD41CD-8F47-4F56-AD12-4E2FF7696987}"/>
          </ac:spMkLst>
        </pc:spChg>
        <pc:picChg chg="add">
          <ac:chgData name="ruth allen" userId="b67c48f84d59d207" providerId="LiveId" clId="{DFE8CEEB-A079-4206-927E-45688C8F5145}" dt="2026-10-08T21:42:45.853" v="3140" actId="22"/>
          <ac:picMkLst>
            <pc:docMk/>
            <pc:sldMk cId="3853034639" sldId="292"/>
            <ac:picMk id="5" creationId="{0B00CC3A-E030-98B9-8168-698CD8B194D5}"/>
          </ac:picMkLst>
        </pc:picChg>
      </pc:sldChg>
      <pc:sldChg chg="addSp modSp new mod">
        <pc:chgData name="ruth allen" userId="b67c48f84d59d207" providerId="LiveId" clId="{DFE8CEEB-A079-4206-927E-45688C8F5145}" dt="2026-10-09T03:13:02.023" v="3640" actId="14100"/>
        <pc:sldMkLst>
          <pc:docMk/>
          <pc:sldMk cId="1353554491" sldId="293"/>
        </pc:sldMkLst>
        <pc:graphicFrameChg chg="add mod modGraphic">
          <ac:chgData name="ruth allen" userId="b67c48f84d59d207" providerId="LiveId" clId="{DFE8CEEB-A079-4206-927E-45688C8F5145}" dt="2026-10-09T03:12:40.818" v="3637" actId="14100"/>
          <ac:graphicFrameMkLst>
            <pc:docMk/>
            <pc:sldMk cId="1353554491" sldId="293"/>
            <ac:graphicFrameMk id="2" creationId="{B069C4CB-C66A-8A90-5794-8C97036AE86C}"/>
          </ac:graphicFrameMkLst>
        </pc:graphicFrameChg>
        <pc:picChg chg="add mod">
          <ac:chgData name="ruth allen" userId="b67c48f84d59d207" providerId="LiveId" clId="{DFE8CEEB-A079-4206-927E-45688C8F5145}" dt="2026-10-09T03:13:02.023" v="3640" actId="14100"/>
          <ac:picMkLst>
            <pc:docMk/>
            <pc:sldMk cId="1353554491" sldId="293"/>
            <ac:picMk id="4" creationId="{CF414171-8CED-4854-A118-262C16B5EEC3}"/>
          </ac:picMkLst>
        </pc:picChg>
      </pc:sldChg>
      <pc:sldChg chg="addSp modSp new del modAnim">
        <pc:chgData name="ruth allen" userId="b67c48f84d59d207" providerId="LiveId" clId="{DFE8CEEB-A079-4206-927E-45688C8F5145}" dt="2026-10-09T10:11:36.455" v="4386" actId="47"/>
        <pc:sldMkLst>
          <pc:docMk/>
          <pc:sldMk cId="1139924172" sldId="294"/>
        </pc:sldMkLst>
        <pc:spChg chg="add mod">
          <ac:chgData name="ruth allen" userId="b67c48f84d59d207" providerId="LiveId" clId="{DFE8CEEB-A079-4206-927E-45688C8F5145}" dt="2026-10-09T10:10:25.725" v="4370"/>
          <ac:spMkLst>
            <pc:docMk/>
            <pc:sldMk cId="1139924172" sldId="294"/>
            <ac:spMk id="4" creationId="{0B035D7C-CCB5-E6F9-3EAC-6EF62314582A}"/>
          </ac:spMkLst>
        </pc:spChg>
      </pc:sldChg>
      <pc:sldChg chg="addSp delSp modSp add del mod setBg delDesignElem">
        <pc:chgData name="ruth allen" userId="b67c48f84d59d207" providerId="LiveId" clId="{DFE8CEEB-A079-4206-927E-45688C8F5145}" dt="2026-10-09T10:11:33.730" v="4385" actId="47"/>
        <pc:sldMkLst>
          <pc:docMk/>
          <pc:sldMk cId="791783372" sldId="295"/>
        </pc:sldMkLst>
        <pc:spChg chg="add del mod">
          <ac:chgData name="ruth allen" userId="b67c48f84d59d207" providerId="LiveId" clId="{DFE8CEEB-A079-4206-927E-45688C8F5145}" dt="2026-10-09T10:10:58.049" v="4379"/>
          <ac:spMkLst>
            <pc:docMk/>
            <pc:sldMk cId="791783372" sldId="295"/>
            <ac:spMk id="2" creationId="{72B4CDB3-CFD4-2E66-AE03-62D4712B4BCD}"/>
          </ac:spMkLst>
        </pc:spChg>
        <pc:spChg chg="add del mod">
          <ac:chgData name="ruth allen" userId="b67c48f84d59d207" providerId="LiveId" clId="{DFE8CEEB-A079-4206-927E-45688C8F5145}" dt="2026-10-09T10:11:15.855" v="4383" actId="478"/>
          <ac:spMkLst>
            <pc:docMk/>
            <pc:sldMk cId="791783372" sldId="295"/>
            <ac:spMk id="3" creationId="{6CFD2224-3E97-6145-D7F9-D88A73839BFF}"/>
          </ac:spMkLst>
        </pc:spChg>
        <pc:spChg chg="mod">
          <ac:chgData name="ruth allen" userId="b67c48f84d59d207" providerId="LiveId" clId="{DFE8CEEB-A079-4206-927E-45688C8F5145}" dt="2026-10-09T10:11:17.152" v="4384" actId="20577"/>
          <ac:spMkLst>
            <pc:docMk/>
            <pc:sldMk cId="791783372" sldId="295"/>
            <ac:spMk id="5" creationId="{BE2078CB-0350-090F-6523-333A15492DAA}"/>
          </ac:spMkLst>
        </pc:spChg>
        <pc:spChg chg="del">
          <ac:chgData name="ruth allen" userId="b67c48f84d59d207" providerId="LiveId" clId="{DFE8CEEB-A079-4206-927E-45688C8F5145}" dt="2026-10-09T10:10:34.774" v="4372"/>
          <ac:spMkLst>
            <pc:docMk/>
            <pc:sldMk cId="791783372" sldId="295"/>
            <ac:spMk id="49" creationId="{C93FCE02-7863-3D7A-ADC3-82A48A9E9A73}"/>
          </ac:spMkLst>
        </pc:spChg>
        <pc:picChg chg="mod">
          <ac:chgData name="ruth allen" userId="b67c48f84d59d207" providerId="LiveId" clId="{DFE8CEEB-A079-4206-927E-45688C8F5145}" dt="2026-10-09T10:10:54.057" v="4376" actId="1076"/>
          <ac:picMkLst>
            <pc:docMk/>
            <pc:sldMk cId="791783372" sldId="295"/>
            <ac:picMk id="6" creationId="{3E285E73-88E4-E393-D393-1BA38C8FDFB0}"/>
          </ac:picMkLst>
        </pc:picChg>
      </pc:sldChg>
      <pc:sldChg chg="addSp delSp add del setBg delDesignElem">
        <pc:chgData name="ruth allen" userId="b67c48f84d59d207" providerId="LiveId" clId="{DFE8CEEB-A079-4206-927E-45688C8F5145}" dt="2026-10-09T10:10:46.572" v="4375"/>
        <pc:sldMkLst>
          <pc:docMk/>
          <pc:sldMk cId="3100403670" sldId="296"/>
        </pc:sldMkLst>
        <pc:spChg chg="add del">
          <ac:chgData name="ruth allen" userId="b67c48f84d59d207" providerId="LiveId" clId="{DFE8CEEB-A079-4206-927E-45688C8F5145}" dt="2026-10-09T10:10:46.572" v="4375"/>
          <ac:spMkLst>
            <pc:docMk/>
            <pc:sldMk cId="3100403670" sldId="296"/>
            <ac:spMk id="49" creationId="{07EA4152-6D93-6019-8C00-E8FABCDB1921}"/>
          </ac:spMkLst>
        </pc:spChg>
      </pc:sldChg>
      <pc:sldMasterChg chg="delSldLayout">
        <pc:chgData name="ruth allen" userId="b67c48f84d59d207" providerId="LiveId" clId="{DFE8CEEB-A079-4206-927E-45688C8F5145}" dt="2026-10-08T21:45:08.260" v="3155" actId="47"/>
        <pc:sldMasterMkLst>
          <pc:docMk/>
          <pc:sldMasterMk cId="876490592" sldId="2147483648"/>
        </pc:sldMasterMkLst>
        <pc:sldLayoutChg chg="del">
          <pc:chgData name="ruth allen" userId="b67c48f84d59d207" providerId="LiveId" clId="{DFE8CEEB-A079-4206-927E-45688C8F5145}" dt="2026-10-08T21:45:08.260" v="3155" actId="47"/>
          <pc:sldLayoutMkLst>
            <pc:docMk/>
            <pc:sldMasterMk cId="876490592" sldId="2147483648"/>
            <pc:sldLayoutMk cId="241362907" sldId="2147483660"/>
          </pc:sldLayoutMkLst>
        </pc:sldLayoutChg>
      </pc:sldMasterChg>
    </pc:docChg>
  </pc:docChgLst>
</pc:chgInfo>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5043E9C-45A6-498F-AF17-698F9F8A3C43}" type="doc">
      <dgm:prSet loTypeId="urn:microsoft.com/office/officeart/2005/8/layout/matrix3" loCatId="matrix" qsTypeId="urn:microsoft.com/office/officeart/2005/8/quickstyle/simple4" qsCatId="simple" csTypeId="urn:microsoft.com/office/officeart/2005/8/colors/colorful1" csCatId="colorful" phldr="1"/>
      <dgm:spPr/>
      <dgm:t>
        <a:bodyPr/>
        <a:lstStyle/>
        <a:p>
          <a:endParaRPr lang="en-US"/>
        </a:p>
      </dgm:t>
    </dgm:pt>
    <dgm:pt modelId="{9620CD4D-0190-4616-8ACA-0671B54D2755}">
      <dgm:prSet/>
      <dgm:spPr/>
      <dgm:t>
        <a:bodyPr/>
        <a:lstStyle/>
        <a:p>
          <a:r>
            <a:rPr lang="en-GB" b="1" dirty="0"/>
            <a:t>Equal participation</a:t>
          </a:r>
          <a:r>
            <a:rPr lang="en-GB" dirty="0"/>
            <a:t>: Supporting and including all countries  including those more marginalised or under duress</a:t>
          </a:r>
          <a:endParaRPr lang="en-US" dirty="0"/>
        </a:p>
      </dgm:t>
    </dgm:pt>
    <dgm:pt modelId="{3AFB0A47-C244-4273-B68E-6B02590FEB49}" type="parTrans" cxnId="{698602A6-BFAA-40E9-85AF-753C87C6A2E5}">
      <dgm:prSet/>
      <dgm:spPr/>
      <dgm:t>
        <a:bodyPr/>
        <a:lstStyle/>
        <a:p>
          <a:endParaRPr lang="en-US"/>
        </a:p>
      </dgm:t>
    </dgm:pt>
    <dgm:pt modelId="{E4B92E73-7092-42C0-89A1-8FA38F8BF354}" type="sibTrans" cxnId="{698602A6-BFAA-40E9-85AF-753C87C6A2E5}">
      <dgm:prSet/>
      <dgm:spPr/>
      <dgm:t>
        <a:bodyPr/>
        <a:lstStyle/>
        <a:p>
          <a:endParaRPr lang="en-US"/>
        </a:p>
      </dgm:t>
    </dgm:pt>
    <dgm:pt modelId="{170FFD3C-0B06-443E-B5BE-796FC839CD4E}">
      <dgm:prSet/>
      <dgm:spPr/>
      <dgm:t>
        <a:bodyPr/>
        <a:lstStyle/>
        <a:p>
          <a:r>
            <a:rPr lang="en-GB" b="1" dirty="0"/>
            <a:t>Building our organisational strength and resources for the future</a:t>
          </a:r>
          <a:endParaRPr lang="en-US" dirty="0"/>
        </a:p>
      </dgm:t>
    </dgm:pt>
    <dgm:pt modelId="{25664881-AFA2-4F44-9002-81517945B968}" type="parTrans" cxnId="{3AF1FA94-2D51-4876-95F3-25E9ACC6F6B8}">
      <dgm:prSet/>
      <dgm:spPr/>
      <dgm:t>
        <a:bodyPr/>
        <a:lstStyle/>
        <a:p>
          <a:endParaRPr lang="en-US"/>
        </a:p>
      </dgm:t>
    </dgm:pt>
    <dgm:pt modelId="{432749D1-822B-4B63-9E34-97C58548284F}" type="sibTrans" cxnId="{3AF1FA94-2D51-4876-95F3-25E9ACC6F6B8}">
      <dgm:prSet/>
      <dgm:spPr/>
      <dgm:t>
        <a:bodyPr/>
        <a:lstStyle/>
        <a:p>
          <a:endParaRPr lang="en-US"/>
        </a:p>
      </dgm:t>
    </dgm:pt>
    <dgm:pt modelId="{7AB0744B-2798-4B96-8264-7EB88F9A25B8}">
      <dgm:prSet/>
      <dgm:spPr/>
      <dgm:t>
        <a:bodyPr/>
        <a:lstStyle/>
        <a:p>
          <a:r>
            <a:rPr lang="en-GB" b="1" dirty="0"/>
            <a:t>Representing and advocating for social work and social care </a:t>
          </a:r>
          <a:r>
            <a:rPr lang="en-GB" dirty="0"/>
            <a:t>across governments and regional bodies</a:t>
          </a:r>
          <a:endParaRPr lang="en-US" dirty="0"/>
        </a:p>
      </dgm:t>
    </dgm:pt>
    <dgm:pt modelId="{8E2119E8-ECF0-40CA-8992-B9621C8E1DF3}" type="parTrans" cxnId="{4CFBBA20-F42D-49D2-B006-586E5F9730BD}">
      <dgm:prSet/>
      <dgm:spPr/>
      <dgm:t>
        <a:bodyPr/>
        <a:lstStyle/>
        <a:p>
          <a:endParaRPr lang="en-US"/>
        </a:p>
      </dgm:t>
    </dgm:pt>
    <dgm:pt modelId="{DF74A19E-E52C-4ABB-AEE3-38037DCE2820}" type="sibTrans" cxnId="{4CFBBA20-F42D-49D2-B006-586E5F9730BD}">
      <dgm:prSet/>
      <dgm:spPr/>
      <dgm:t>
        <a:bodyPr/>
        <a:lstStyle/>
        <a:p>
          <a:endParaRPr lang="en-US"/>
        </a:p>
      </dgm:t>
    </dgm:pt>
    <dgm:pt modelId="{08425FDF-A091-410D-9B57-9EB32D34318E}">
      <dgm:prSet/>
      <dgm:spPr/>
      <dgm:t>
        <a:bodyPr/>
        <a:lstStyle/>
        <a:p>
          <a:r>
            <a:rPr lang="en-GB" b="1" dirty="0"/>
            <a:t>Advancing priority areas of professional development</a:t>
          </a:r>
          <a:endParaRPr lang="en-US" dirty="0"/>
        </a:p>
      </dgm:t>
    </dgm:pt>
    <dgm:pt modelId="{02F778EC-B7B1-41CF-A2FC-2E54F4E7A3E7}" type="parTrans" cxnId="{A4234838-38BD-42AB-A1E2-6292CBCB899C}">
      <dgm:prSet/>
      <dgm:spPr/>
      <dgm:t>
        <a:bodyPr/>
        <a:lstStyle/>
        <a:p>
          <a:endParaRPr lang="en-US"/>
        </a:p>
      </dgm:t>
    </dgm:pt>
    <dgm:pt modelId="{5BB14730-6D7F-44E5-A57F-A20775CBD24E}" type="sibTrans" cxnId="{A4234838-38BD-42AB-A1E2-6292CBCB899C}">
      <dgm:prSet/>
      <dgm:spPr/>
      <dgm:t>
        <a:bodyPr/>
        <a:lstStyle/>
        <a:p>
          <a:endParaRPr lang="en-US"/>
        </a:p>
      </dgm:t>
    </dgm:pt>
    <dgm:pt modelId="{12565B2F-5A64-439C-8153-489BEF60B9CE}" type="pres">
      <dgm:prSet presAssocID="{E5043E9C-45A6-498F-AF17-698F9F8A3C43}" presName="matrix" presStyleCnt="0">
        <dgm:presLayoutVars>
          <dgm:chMax val="1"/>
          <dgm:dir/>
          <dgm:resizeHandles val="exact"/>
        </dgm:presLayoutVars>
      </dgm:prSet>
      <dgm:spPr/>
    </dgm:pt>
    <dgm:pt modelId="{6C5B10EF-D6E4-4E2D-B4E7-633DF23D6E92}" type="pres">
      <dgm:prSet presAssocID="{E5043E9C-45A6-498F-AF17-698F9F8A3C43}" presName="diamond" presStyleLbl="bgShp" presStyleIdx="0" presStyleCnt="1"/>
      <dgm:spPr/>
    </dgm:pt>
    <dgm:pt modelId="{F4F19261-23EA-47BA-B156-8CCE25E1BF26}" type="pres">
      <dgm:prSet presAssocID="{E5043E9C-45A6-498F-AF17-698F9F8A3C43}" presName="quad1" presStyleLbl="node1" presStyleIdx="0" presStyleCnt="4">
        <dgm:presLayoutVars>
          <dgm:chMax val="0"/>
          <dgm:chPref val="0"/>
          <dgm:bulletEnabled val="1"/>
        </dgm:presLayoutVars>
      </dgm:prSet>
      <dgm:spPr/>
    </dgm:pt>
    <dgm:pt modelId="{C92E5749-90E1-4C7C-A3CB-151A898D6261}" type="pres">
      <dgm:prSet presAssocID="{E5043E9C-45A6-498F-AF17-698F9F8A3C43}" presName="quad2" presStyleLbl="node1" presStyleIdx="1" presStyleCnt="4">
        <dgm:presLayoutVars>
          <dgm:chMax val="0"/>
          <dgm:chPref val="0"/>
          <dgm:bulletEnabled val="1"/>
        </dgm:presLayoutVars>
      </dgm:prSet>
      <dgm:spPr/>
    </dgm:pt>
    <dgm:pt modelId="{FDE3012C-5A83-4A68-B2E1-62208C5D767F}" type="pres">
      <dgm:prSet presAssocID="{E5043E9C-45A6-498F-AF17-698F9F8A3C43}" presName="quad3" presStyleLbl="node1" presStyleIdx="2" presStyleCnt="4">
        <dgm:presLayoutVars>
          <dgm:chMax val="0"/>
          <dgm:chPref val="0"/>
          <dgm:bulletEnabled val="1"/>
        </dgm:presLayoutVars>
      </dgm:prSet>
      <dgm:spPr/>
    </dgm:pt>
    <dgm:pt modelId="{FA46B826-4DBB-4949-81C1-636AE8CA471B}" type="pres">
      <dgm:prSet presAssocID="{E5043E9C-45A6-498F-AF17-698F9F8A3C43}" presName="quad4" presStyleLbl="node1" presStyleIdx="3" presStyleCnt="4">
        <dgm:presLayoutVars>
          <dgm:chMax val="0"/>
          <dgm:chPref val="0"/>
          <dgm:bulletEnabled val="1"/>
        </dgm:presLayoutVars>
      </dgm:prSet>
      <dgm:spPr/>
    </dgm:pt>
  </dgm:ptLst>
  <dgm:cxnLst>
    <dgm:cxn modelId="{4CFBBA20-F42D-49D2-B006-586E5F9730BD}" srcId="{E5043E9C-45A6-498F-AF17-698F9F8A3C43}" destId="{7AB0744B-2798-4B96-8264-7EB88F9A25B8}" srcOrd="2" destOrd="0" parTransId="{8E2119E8-ECF0-40CA-8992-B9621C8E1DF3}" sibTransId="{DF74A19E-E52C-4ABB-AEE3-38037DCE2820}"/>
    <dgm:cxn modelId="{D4942B2F-6E68-4607-A1B5-19CFB9CA7C93}" type="presOf" srcId="{7AB0744B-2798-4B96-8264-7EB88F9A25B8}" destId="{FDE3012C-5A83-4A68-B2E1-62208C5D767F}" srcOrd="0" destOrd="0" presId="urn:microsoft.com/office/officeart/2005/8/layout/matrix3"/>
    <dgm:cxn modelId="{A4234838-38BD-42AB-A1E2-6292CBCB899C}" srcId="{E5043E9C-45A6-498F-AF17-698F9F8A3C43}" destId="{08425FDF-A091-410D-9B57-9EB32D34318E}" srcOrd="3" destOrd="0" parTransId="{02F778EC-B7B1-41CF-A2FC-2E54F4E7A3E7}" sibTransId="{5BB14730-6D7F-44E5-A57F-A20775CBD24E}"/>
    <dgm:cxn modelId="{FEAF6B62-DE68-45E7-B288-E358B444CB57}" type="presOf" srcId="{9620CD4D-0190-4616-8ACA-0671B54D2755}" destId="{F4F19261-23EA-47BA-B156-8CCE25E1BF26}" srcOrd="0" destOrd="0" presId="urn:microsoft.com/office/officeart/2005/8/layout/matrix3"/>
    <dgm:cxn modelId="{6F535B67-D076-427F-8DB0-518CB4F17CFA}" type="presOf" srcId="{170FFD3C-0B06-443E-B5BE-796FC839CD4E}" destId="{C92E5749-90E1-4C7C-A3CB-151A898D6261}" srcOrd="0" destOrd="0" presId="urn:microsoft.com/office/officeart/2005/8/layout/matrix3"/>
    <dgm:cxn modelId="{F394A06A-37C2-48BE-A928-EF7878C593D0}" type="presOf" srcId="{08425FDF-A091-410D-9B57-9EB32D34318E}" destId="{FA46B826-4DBB-4949-81C1-636AE8CA471B}" srcOrd="0" destOrd="0" presId="urn:microsoft.com/office/officeart/2005/8/layout/matrix3"/>
    <dgm:cxn modelId="{3AF1FA94-2D51-4876-95F3-25E9ACC6F6B8}" srcId="{E5043E9C-45A6-498F-AF17-698F9F8A3C43}" destId="{170FFD3C-0B06-443E-B5BE-796FC839CD4E}" srcOrd="1" destOrd="0" parTransId="{25664881-AFA2-4F44-9002-81517945B968}" sibTransId="{432749D1-822B-4B63-9E34-97C58548284F}"/>
    <dgm:cxn modelId="{698602A6-BFAA-40E9-85AF-753C87C6A2E5}" srcId="{E5043E9C-45A6-498F-AF17-698F9F8A3C43}" destId="{9620CD4D-0190-4616-8ACA-0671B54D2755}" srcOrd="0" destOrd="0" parTransId="{3AFB0A47-C244-4273-B68E-6B02590FEB49}" sibTransId="{E4B92E73-7092-42C0-89A1-8FA38F8BF354}"/>
    <dgm:cxn modelId="{687D0DE1-6CF2-471F-B6CC-7808184467BA}" type="presOf" srcId="{E5043E9C-45A6-498F-AF17-698F9F8A3C43}" destId="{12565B2F-5A64-439C-8153-489BEF60B9CE}" srcOrd="0" destOrd="0" presId="urn:microsoft.com/office/officeart/2005/8/layout/matrix3"/>
    <dgm:cxn modelId="{0F446853-4DC5-4531-8C37-CBC77D981982}" type="presParOf" srcId="{12565B2F-5A64-439C-8153-489BEF60B9CE}" destId="{6C5B10EF-D6E4-4E2D-B4E7-633DF23D6E92}" srcOrd="0" destOrd="0" presId="urn:microsoft.com/office/officeart/2005/8/layout/matrix3"/>
    <dgm:cxn modelId="{E1310173-92CB-4A82-89EF-DFF8D1F675FC}" type="presParOf" srcId="{12565B2F-5A64-439C-8153-489BEF60B9CE}" destId="{F4F19261-23EA-47BA-B156-8CCE25E1BF26}" srcOrd="1" destOrd="0" presId="urn:microsoft.com/office/officeart/2005/8/layout/matrix3"/>
    <dgm:cxn modelId="{E36C229C-4CC2-44E9-AD82-34D7A1229B48}" type="presParOf" srcId="{12565B2F-5A64-439C-8153-489BEF60B9CE}" destId="{C92E5749-90E1-4C7C-A3CB-151A898D6261}" srcOrd="2" destOrd="0" presId="urn:microsoft.com/office/officeart/2005/8/layout/matrix3"/>
    <dgm:cxn modelId="{0872C85A-2ADA-4EC1-8627-BC943AD43835}" type="presParOf" srcId="{12565B2F-5A64-439C-8153-489BEF60B9CE}" destId="{FDE3012C-5A83-4A68-B2E1-62208C5D767F}" srcOrd="3" destOrd="0" presId="urn:microsoft.com/office/officeart/2005/8/layout/matrix3"/>
    <dgm:cxn modelId="{317A1D40-1A2F-406E-A8CB-BF6A6F30E935}" type="presParOf" srcId="{12565B2F-5A64-439C-8153-489BEF60B9CE}" destId="{FA46B826-4DBB-4949-81C1-636AE8CA471B}" srcOrd="4" destOrd="0" presId="urn:microsoft.com/office/officeart/2005/8/layout/matrix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8235CD8F-8B64-44E6-8893-652EE85B3732}" type="doc">
      <dgm:prSet loTypeId="urn:microsoft.com/office/officeart/2016/7/layout/VerticalSolidActionList" loCatId="List" qsTypeId="urn:microsoft.com/office/officeart/2005/8/quickstyle/simple1" qsCatId="simple" csTypeId="urn:microsoft.com/office/officeart/2005/8/colors/colorful2" csCatId="colorful" phldr="1"/>
      <dgm:spPr/>
      <dgm:t>
        <a:bodyPr/>
        <a:lstStyle/>
        <a:p>
          <a:endParaRPr lang="en-US"/>
        </a:p>
      </dgm:t>
    </dgm:pt>
    <dgm:pt modelId="{5012EFC9-E29E-408F-823F-40547FC35653}">
      <dgm:prSet/>
      <dgm:spPr/>
      <dgm:t>
        <a:bodyPr/>
        <a:lstStyle/>
        <a:p>
          <a:r>
            <a:rPr lang="en-US"/>
            <a:t>Promoting</a:t>
          </a:r>
        </a:p>
      </dgm:t>
    </dgm:pt>
    <dgm:pt modelId="{92318E0F-2FBA-4014-8463-407D8284D13B}" type="parTrans" cxnId="{7EDC592C-2E49-4962-A4EB-3EF565166324}">
      <dgm:prSet/>
      <dgm:spPr/>
      <dgm:t>
        <a:bodyPr/>
        <a:lstStyle/>
        <a:p>
          <a:endParaRPr lang="en-US"/>
        </a:p>
      </dgm:t>
    </dgm:pt>
    <dgm:pt modelId="{F052A81E-77ED-4B34-88AC-8F897F0AF1EF}" type="sibTrans" cxnId="{7EDC592C-2E49-4962-A4EB-3EF565166324}">
      <dgm:prSet/>
      <dgm:spPr/>
      <dgm:t>
        <a:bodyPr/>
        <a:lstStyle/>
        <a:p>
          <a:endParaRPr lang="en-US"/>
        </a:p>
      </dgm:t>
    </dgm:pt>
    <dgm:pt modelId="{39FAA47B-F19A-4D37-BCCF-7A3F8202FA1D}">
      <dgm:prSet/>
      <dgm:spPr/>
      <dgm:t>
        <a:bodyPr/>
        <a:lstStyle/>
        <a:p>
          <a:r>
            <a:rPr lang="en-US"/>
            <a:t>Promoting better working conditions</a:t>
          </a:r>
        </a:p>
      </dgm:t>
    </dgm:pt>
    <dgm:pt modelId="{0B1510A8-BF67-44A2-9234-6971AF421DFE}" type="parTrans" cxnId="{2E065C82-9FA8-4F5D-A9EA-42D1B971E367}">
      <dgm:prSet/>
      <dgm:spPr/>
      <dgm:t>
        <a:bodyPr/>
        <a:lstStyle/>
        <a:p>
          <a:endParaRPr lang="en-US"/>
        </a:p>
      </dgm:t>
    </dgm:pt>
    <dgm:pt modelId="{01F020A2-6B73-4205-9F34-AE9C4EA00965}" type="sibTrans" cxnId="{2E065C82-9FA8-4F5D-A9EA-42D1B971E367}">
      <dgm:prSet/>
      <dgm:spPr/>
      <dgm:t>
        <a:bodyPr/>
        <a:lstStyle/>
        <a:p>
          <a:endParaRPr lang="en-US"/>
        </a:p>
      </dgm:t>
    </dgm:pt>
    <dgm:pt modelId="{736E1E66-61AB-4E2D-A2BD-5F85CD2057B8}">
      <dgm:prSet/>
      <dgm:spPr/>
      <dgm:t>
        <a:bodyPr/>
        <a:lstStyle/>
        <a:p>
          <a:r>
            <a:rPr lang="en-US"/>
            <a:t>Advocating</a:t>
          </a:r>
        </a:p>
      </dgm:t>
    </dgm:pt>
    <dgm:pt modelId="{95236F29-753D-43C9-B91F-644C2C1AA175}" type="parTrans" cxnId="{8D6FCB6A-4449-497E-839D-DDE77ED2B2BC}">
      <dgm:prSet/>
      <dgm:spPr/>
      <dgm:t>
        <a:bodyPr/>
        <a:lstStyle/>
        <a:p>
          <a:endParaRPr lang="en-US"/>
        </a:p>
      </dgm:t>
    </dgm:pt>
    <dgm:pt modelId="{E0E914A0-EE2F-49AE-9A5C-B75F91866E27}" type="sibTrans" cxnId="{8D6FCB6A-4449-497E-839D-DDE77ED2B2BC}">
      <dgm:prSet/>
      <dgm:spPr/>
      <dgm:t>
        <a:bodyPr/>
        <a:lstStyle/>
        <a:p>
          <a:endParaRPr lang="en-US"/>
        </a:p>
      </dgm:t>
    </dgm:pt>
    <dgm:pt modelId="{C0D2E488-8DAA-4191-9C77-F0DFE5B1A50A}">
      <dgm:prSet/>
      <dgm:spPr/>
      <dgm:t>
        <a:bodyPr/>
        <a:lstStyle/>
        <a:p>
          <a:r>
            <a:rPr lang="en-US" dirty="0"/>
            <a:t>Advocating for recognition and values of the social work and social care </a:t>
          </a:r>
        </a:p>
      </dgm:t>
    </dgm:pt>
    <dgm:pt modelId="{BBE3553F-0142-4E96-B969-F79FBD96243C}" type="parTrans" cxnId="{C6B7FEF0-002C-468E-93D4-2CA44F23F7F4}">
      <dgm:prSet/>
      <dgm:spPr/>
      <dgm:t>
        <a:bodyPr/>
        <a:lstStyle/>
        <a:p>
          <a:endParaRPr lang="en-US"/>
        </a:p>
      </dgm:t>
    </dgm:pt>
    <dgm:pt modelId="{C6ACFD6D-761D-415D-AD26-0736AE22B223}" type="sibTrans" cxnId="{C6B7FEF0-002C-468E-93D4-2CA44F23F7F4}">
      <dgm:prSet/>
      <dgm:spPr/>
      <dgm:t>
        <a:bodyPr/>
        <a:lstStyle/>
        <a:p>
          <a:endParaRPr lang="en-US"/>
        </a:p>
      </dgm:t>
    </dgm:pt>
    <dgm:pt modelId="{1CE68CA4-8F36-486E-8820-6F526C6FD6ED}">
      <dgm:prSet/>
      <dgm:spPr/>
      <dgm:t>
        <a:bodyPr/>
        <a:lstStyle/>
        <a:p>
          <a:r>
            <a:rPr lang="en-US"/>
            <a:t>Providing</a:t>
          </a:r>
        </a:p>
      </dgm:t>
    </dgm:pt>
    <dgm:pt modelId="{CB3D00CD-4F01-4AF1-830A-3DB7F259F3C6}" type="parTrans" cxnId="{8408EEE3-6D4F-4555-8618-D0B6F6980346}">
      <dgm:prSet/>
      <dgm:spPr/>
      <dgm:t>
        <a:bodyPr/>
        <a:lstStyle/>
        <a:p>
          <a:endParaRPr lang="en-US"/>
        </a:p>
      </dgm:t>
    </dgm:pt>
    <dgm:pt modelId="{FF750ADB-BB5B-4DD2-91FA-AE0637D01ACB}" type="sibTrans" cxnId="{8408EEE3-6D4F-4555-8618-D0B6F6980346}">
      <dgm:prSet/>
      <dgm:spPr/>
      <dgm:t>
        <a:bodyPr/>
        <a:lstStyle/>
        <a:p>
          <a:endParaRPr lang="en-US"/>
        </a:p>
      </dgm:t>
    </dgm:pt>
    <dgm:pt modelId="{C644718F-6FFD-46C2-91D9-8D39B08FC7F4}">
      <dgm:prSet/>
      <dgm:spPr/>
      <dgm:t>
        <a:bodyPr/>
        <a:lstStyle/>
        <a:p>
          <a:r>
            <a:rPr lang="en-US"/>
            <a:t>Providing support for identity, confidence and collective voice</a:t>
          </a:r>
        </a:p>
      </dgm:t>
    </dgm:pt>
    <dgm:pt modelId="{4E6C7C05-BC1B-4D43-AB09-D31FAD1F0496}" type="parTrans" cxnId="{8B8BD253-067C-499B-A94A-CC7AE67F8DD5}">
      <dgm:prSet/>
      <dgm:spPr/>
      <dgm:t>
        <a:bodyPr/>
        <a:lstStyle/>
        <a:p>
          <a:endParaRPr lang="en-US"/>
        </a:p>
      </dgm:t>
    </dgm:pt>
    <dgm:pt modelId="{B25226D6-F5F7-4D11-904D-2C7D3762408D}" type="sibTrans" cxnId="{8B8BD253-067C-499B-A94A-CC7AE67F8DD5}">
      <dgm:prSet/>
      <dgm:spPr/>
      <dgm:t>
        <a:bodyPr/>
        <a:lstStyle/>
        <a:p>
          <a:endParaRPr lang="en-US"/>
        </a:p>
      </dgm:t>
    </dgm:pt>
    <dgm:pt modelId="{4CEDAE97-FFA3-4072-9357-0E134E41B417}">
      <dgm:prSet/>
      <dgm:spPr/>
      <dgm:t>
        <a:bodyPr/>
        <a:lstStyle/>
        <a:p>
          <a:r>
            <a:rPr lang="en-US"/>
            <a:t>Encouraging</a:t>
          </a:r>
        </a:p>
      </dgm:t>
    </dgm:pt>
    <dgm:pt modelId="{BA971B79-B599-4833-8598-8892DFDD970D}" type="parTrans" cxnId="{33A522C6-30BF-43B3-AD29-F0222E036B3B}">
      <dgm:prSet/>
      <dgm:spPr/>
      <dgm:t>
        <a:bodyPr/>
        <a:lstStyle/>
        <a:p>
          <a:endParaRPr lang="en-US"/>
        </a:p>
      </dgm:t>
    </dgm:pt>
    <dgm:pt modelId="{A437BD7F-6517-44F2-95F9-0716BBAB03DC}" type="sibTrans" cxnId="{33A522C6-30BF-43B3-AD29-F0222E036B3B}">
      <dgm:prSet/>
      <dgm:spPr/>
      <dgm:t>
        <a:bodyPr/>
        <a:lstStyle/>
        <a:p>
          <a:endParaRPr lang="en-US"/>
        </a:p>
      </dgm:t>
    </dgm:pt>
    <dgm:pt modelId="{2119F23F-FC29-4A41-BBFB-E0E780CA8050}">
      <dgm:prSet/>
      <dgm:spPr/>
      <dgm:t>
        <a:bodyPr/>
        <a:lstStyle/>
        <a:p>
          <a:r>
            <a:rPr lang="en-US" dirty="0"/>
            <a:t>Encouraging international learning and celebration of social work and social care</a:t>
          </a:r>
        </a:p>
      </dgm:t>
    </dgm:pt>
    <dgm:pt modelId="{8F766911-8861-440B-AEB1-83B8C77C251E}" type="parTrans" cxnId="{D83BBC95-028B-4D27-AF71-2A083C0D3C5C}">
      <dgm:prSet/>
      <dgm:spPr/>
      <dgm:t>
        <a:bodyPr/>
        <a:lstStyle/>
        <a:p>
          <a:endParaRPr lang="en-US"/>
        </a:p>
      </dgm:t>
    </dgm:pt>
    <dgm:pt modelId="{889D48EB-D222-415C-B472-821A629E2FC7}" type="sibTrans" cxnId="{D83BBC95-028B-4D27-AF71-2A083C0D3C5C}">
      <dgm:prSet/>
      <dgm:spPr/>
      <dgm:t>
        <a:bodyPr/>
        <a:lstStyle/>
        <a:p>
          <a:endParaRPr lang="en-US"/>
        </a:p>
      </dgm:t>
    </dgm:pt>
    <dgm:pt modelId="{B01B4277-DC7C-4D9A-ABB5-0AAFC73B309F}" type="pres">
      <dgm:prSet presAssocID="{8235CD8F-8B64-44E6-8893-652EE85B3732}" presName="Name0" presStyleCnt="0">
        <dgm:presLayoutVars>
          <dgm:dir/>
          <dgm:animLvl val="lvl"/>
          <dgm:resizeHandles val="exact"/>
        </dgm:presLayoutVars>
      </dgm:prSet>
      <dgm:spPr/>
    </dgm:pt>
    <dgm:pt modelId="{D38FB8F4-E6EE-40B2-991F-596C53333A67}" type="pres">
      <dgm:prSet presAssocID="{5012EFC9-E29E-408F-823F-40547FC35653}" presName="linNode" presStyleCnt="0"/>
      <dgm:spPr/>
    </dgm:pt>
    <dgm:pt modelId="{32A48A89-A63B-47A6-A832-CEE0325454B0}" type="pres">
      <dgm:prSet presAssocID="{5012EFC9-E29E-408F-823F-40547FC35653}" presName="parentText" presStyleLbl="alignNode1" presStyleIdx="0" presStyleCnt="4">
        <dgm:presLayoutVars>
          <dgm:chMax val="1"/>
          <dgm:bulletEnabled/>
        </dgm:presLayoutVars>
      </dgm:prSet>
      <dgm:spPr/>
    </dgm:pt>
    <dgm:pt modelId="{59375218-1082-4B59-B537-1C70AA9BB840}" type="pres">
      <dgm:prSet presAssocID="{5012EFC9-E29E-408F-823F-40547FC35653}" presName="descendantText" presStyleLbl="alignAccFollowNode1" presStyleIdx="0" presStyleCnt="4">
        <dgm:presLayoutVars>
          <dgm:bulletEnabled/>
        </dgm:presLayoutVars>
      </dgm:prSet>
      <dgm:spPr/>
    </dgm:pt>
    <dgm:pt modelId="{DC07347A-A4F5-422F-ACC5-33DD747E39CE}" type="pres">
      <dgm:prSet presAssocID="{F052A81E-77ED-4B34-88AC-8F897F0AF1EF}" presName="sp" presStyleCnt="0"/>
      <dgm:spPr/>
    </dgm:pt>
    <dgm:pt modelId="{6AE6FCF0-5289-4613-BFA8-CCE21E84329A}" type="pres">
      <dgm:prSet presAssocID="{736E1E66-61AB-4E2D-A2BD-5F85CD2057B8}" presName="linNode" presStyleCnt="0"/>
      <dgm:spPr/>
    </dgm:pt>
    <dgm:pt modelId="{69A4A8D8-7C95-4B79-B46D-B29D872E99EA}" type="pres">
      <dgm:prSet presAssocID="{736E1E66-61AB-4E2D-A2BD-5F85CD2057B8}" presName="parentText" presStyleLbl="alignNode1" presStyleIdx="1" presStyleCnt="4">
        <dgm:presLayoutVars>
          <dgm:chMax val="1"/>
          <dgm:bulletEnabled/>
        </dgm:presLayoutVars>
      </dgm:prSet>
      <dgm:spPr/>
    </dgm:pt>
    <dgm:pt modelId="{29016D19-3192-4034-9D09-FD76515C0F8A}" type="pres">
      <dgm:prSet presAssocID="{736E1E66-61AB-4E2D-A2BD-5F85CD2057B8}" presName="descendantText" presStyleLbl="alignAccFollowNode1" presStyleIdx="1" presStyleCnt="4">
        <dgm:presLayoutVars>
          <dgm:bulletEnabled/>
        </dgm:presLayoutVars>
      </dgm:prSet>
      <dgm:spPr/>
    </dgm:pt>
    <dgm:pt modelId="{E24FC6A6-4B2A-4145-988D-4BC3F8DB1C6F}" type="pres">
      <dgm:prSet presAssocID="{E0E914A0-EE2F-49AE-9A5C-B75F91866E27}" presName="sp" presStyleCnt="0"/>
      <dgm:spPr/>
    </dgm:pt>
    <dgm:pt modelId="{2963538E-5AFE-4DCB-B03B-27D4741E5642}" type="pres">
      <dgm:prSet presAssocID="{1CE68CA4-8F36-486E-8820-6F526C6FD6ED}" presName="linNode" presStyleCnt="0"/>
      <dgm:spPr/>
    </dgm:pt>
    <dgm:pt modelId="{0AAB42E2-44E2-4C95-8296-7B1CD6AFD55A}" type="pres">
      <dgm:prSet presAssocID="{1CE68CA4-8F36-486E-8820-6F526C6FD6ED}" presName="parentText" presStyleLbl="alignNode1" presStyleIdx="2" presStyleCnt="4">
        <dgm:presLayoutVars>
          <dgm:chMax val="1"/>
          <dgm:bulletEnabled/>
        </dgm:presLayoutVars>
      </dgm:prSet>
      <dgm:spPr/>
    </dgm:pt>
    <dgm:pt modelId="{0315AF8A-AD3E-4682-B141-B78C2BA6547D}" type="pres">
      <dgm:prSet presAssocID="{1CE68CA4-8F36-486E-8820-6F526C6FD6ED}" presName="descendantText" presStyleLbl="alignAccFollowNode1" presStyleIdx="2" presStyleCnt="4">
        <dgm:presLayoutVars>
          <dgm:bulletEnabled/>
        </dgm:presLayoutVars>
      </dgm:prSet>
      <dgm:spPr/>
    </dgm:pt>
    <dgm:pt modelId="{E1382F5B-7D05-47E6-A197-E376C908AC00}" type="pres">
      <dgm:prSet presAssocID="{FF750ADB-BB5B-4DD2-91FA-AE0637D01ACB}" presName="sp" presStyleCnt="0"/>
      <dgm:spPr/>
    </dgm:pt>
    <dgm:pt modelId="{225A92A0-87EB-49DA-8195-D2AA0759820B}" type="pres">
      <dgm:prSet presAssocID="{4CEDAE97-FFA3-4072-9357-0E134E41B417}" presName="linNode" presStyleCnt="0"/>
      <dgm:spPr/>
    </dgm:pt>
    <dgm:pt modelId="{ED7256B7-2407-4DB9-8419-EDA4969F0C89}" type="pres">
      <dgm:prSet presAssocID="{4CEDAE97-FFA3-4072-9357-0E134E41B417}" presName="parentText" presStyleLbl="alignNode1" presStyleIdx="3" presStyleCnt="4">
        <dgm:presLayoutVars>
          <dgm:chMax val="1"/>
          <dgm:bulletEnabled/>
        </dgm:presLayoutVars>
      </dgm:prSet>
      <dgm:spPr/>
    </dgm:pt>
    <dgm:pt modelId="{3C7BF71B-52B0-4BE3-ABA6-6081347BB5E5}" type="pres">
      <dgm:prSet presAssocID="{4CEDAE97-FFA3-4072-9357-0E134E41B417}" presName="descendantText" presStyleLbl="alignAccFollowNode1" presStyleIdx="3" presStyleCnt="4">
        <dgm:presLayoutVars>
          <dgm:bulletEnabled/>
        </dgm:presLayoutVars>
      </dgm:prSet>
      <dgm:spPr/>
    </dgm:pt>
  </dgm:ptLst>
  <dgm:cxnLst>
    <dgm:cxn modelId="{2F9D1F10-0221-4501-B57A-9339B8D158CE}" type="presOf" srcId="{4CEDAE97-FFA3-4072-9357-0E134E41B417}" destId="{ED7256B7-2407-4DB9-8419-EDA4969F0C89}" srcOrd="0" destOrd="0" presId="urn:microsoft.com/office/officeart/2016/7/layout/VerticalSolidActionList"/>
    <dgm:cxn modelId="{7EDC592C-2E49-4962-A4EB-3EF565166324}" srcId="{8235CD8F-8B64-44E6-8893-652EE85B3732}" destId="{5012EFC9-E29E-408F-823F-40547FC35653}" srcOrd="0" destOrd="0" parTransId="{92318E0F-2FBA-4014-8463-407D8284D13B}" sibTransId="{F052A81E-77ED-4B34-88AC-8F897F0AF1EF}"/>
    <dgm:cxn modelId="{30BE9A31-4390-4B7F-937D-90BBF6562E18}" type="presOf" srcId="{5012EFC9-E29E-408F-823F-40547FC35653}" destId="{32A48A89-A63B-47A6-A832-CEE0325454B0}" srcOrd="0" destOrd="0" presId="urn:microsoft.com/office/officeart/2016/7/layout/VerticalSolidActionList"/>
    <dgm:cxn modelId="{8D6FCB6A-4449-497E-839D-DDE77ED2B2BC}" srcId="{8235CD8F-8B64-44E6-8893-652EE85B3732}" destId="{736E1E66-61AB-4E2D-A2BD-5F85CD2057B8}" srcOrd="1" destOrd="0" parTransId="{95236F29-753D-43C9-B91F-644C2C1AA175}" sibTransId="{E0E914A0-EE2F-49AE-9A5C-B75F91866E27}"/>
    <dgm:cxn modelId="{D6E3F24E-12F1-4E36-A7B2-EA0D5D71012A}" type="presOf" srcId="{39FAA47B-F19A-4D37-BCCF-7A3F8202FA1D}" destId="{59375218-1082-4B59-B537-1C70AA9BB840}" srcOrd="0" destOrd="0" presId="urn:microsoft.com/office/officeart/2016/7/layout/VerticalSolidActionList"/>
    <dgm:cxn modelId="{72A86153-DFB1-4FE3-8B40-665C7D393ECC}" type="presOf" srcId="{C0D2E488-8DAA-4191-9C77-F0DFE5B1A50A}" destId="{29016D19-3192-4034-9D09-FD76515C0F8A}" srcOrd="0" destOrd="0" presId="urn:microsoft.com/office/officeart/2016/7/layout/VerticalSolidActionList"/>
    <dgm:cxn modelId="{8B8BD253-067C-499B-A94A-CC7AE67F8DD5}" srcId="{1CE68CA4-8F36-486E-8820-6F526C6FD6ED}" destId="{C644718F-6FFD-46C2-91D9-8D39B08FC7F4}" srcOrd="0" destOrd="0" parTransId="{4E6C7C05-BC1B-4D43-AB09-D31FAD1F0496}" sibTransId="{B25226D6-F5F7-4D11-904D-2C7D3762408D}"/>
    <dgm:cxn modelId="{2E065C82-9FA8-4F5D-A9EA-42D1B971E367}" srcId="{5012EFC9-E29E-408F-823F-40547FC35653}" destId="{39FAA47B-F19A-4D37-BCCF-7A3F8202FA1D}" srcOrd="0" destOrd="0" parTransId="{0B1510A8-BF67-44A2-9234-6971AF421DFE}" sibTransId="{01F020A2-6B73-4205-9F34-AE9C4EA00965}"/>
    <dgm:cxn modelId="{2DCD3092-2DDD-4F51-A1D2-16AC92473ABD}" type="presOf" srcId="{736E1E66-61AB-4E2D-A2BD-5F85CD2057B8}" destId="{69A4A8D8-7C95-4B79-B46D-B29D872E99EA}" srcOrd="0" destOrd="0" presId="urn:microsoft.com/office/officeart/2016/7/layout/VerticalSolidActionList"/>
    <dgm:cxn modelId="{D83BBC95-028B-4D27-AF71-2A083C0D3C5C}" srcId="{4CEDAE97-FFA3-4072-9357-0E134E41B417}" destId="{2119F23F-FC29-4A41-BBFB-E0E780CA8050}" srcOrd="0" destOrd="0" parTransId="{8F766911-8861-440B-AEB1-83B8C77C251E}" sibTransId="{889D48EB-D222-415C-B472-821A629E2FC7}"/>
    <dgm:cxn modelId="{BA27B29B-0D95-4DA1-9578-F57B13DBE690}" type="presOf" srcId="{2119F23F-FC29-4A41-BBFB-E0E780CA8050}" destId="{3C7BF71B-52B0-4BE3-ABA6-6081347BB5E5}" srcOrd="0" destOrd="0" presId="urn:microsoft.com/office/officeart/2016/7/layout/VerticalSolidActionList"/>
    <dgm:cxn modelId="{E36635A9-BDE2-47ED-8CE2-C0F3E4D134CE}" type="presOf" srcId="{1CE68CA4-8F36-486E-8820-6F526C6FD6ED}" destId="{0AAB42E2-44E2-4C95-8296-7B1CD6AFD55A}" srcOrd="0" destOrd="0" presId="urn:microsoft.com/office/officeart/2016/7/layout/VerticalSolidActionList"/>
    <dgm:cxn modelId="{33A522C6-30BF-43B3-AD29-F0222E036B3B}" srcId="{8235CD8F-8B64-44E6-8893-652EE85B3732}" destId="{4CEDAE97-FFA3-4072-9357-0E134E41B417}" srcOrd="3" destOrd="0" parTransId="{BA971B79-B599-4833-8598-8892DFDD970D}" sibTransId="{A437BD7F-6517-44F2-95F9-0716BBAB03DC}"/>
    <dgm:cxn modelId="{D087ECD4-38B2-456D-B702-23187C1B8C65}" type="presOf" srcId="{8235CD8F-8B64-44E6-8893-652EE85B3732}" destId="{B01B4277-DC7C-4D9A-ABB5-0AAFC73B309F}" srcOrd="0" destOrd="0" presId="urn:microsoft.com/office/officeart/2016/7/layout/VerticalSolidActionList"/>
    <dgm:cxn modelId="{8408EEE3-6D4F-4555-8618-D0B6F6980346}" srcId="{8235CD8F-8B64-44E6-8893-652EE85B3732}" destId="{1CE68CA4-8F36-486E-8820-6F526C6FD6ED}" srcOrd="2" destOrd="0" parTransId="{CB3D00CD-4F01-4AF1-830A-3DB7F259F3C6}" sibTransId="{FF750ADB-BB5B-4DD2-91FA-AE0637D01ACB}"/>
    <dgm:cxn modelId="{29A238ED-2160-4871-99A7-A67A334A2CD7}" type="presOf" srcId="{C644718F-6FFD-46C2-91D9-8D39B08FC7F4}" destId="{0315AF8A-AD3E-4682-B141-B78C2BA6547D}" srcOrd="0" destOrd="0" presId="urn:microsoft.com/office/officeart/2016/7/layout/VerticalSolidActionList"/>
    <dgm:cxn modelId="{C6B7FEF0-002C-468E-93D4-2CA44F23F7F4}" srcId="{736E1E66-61AB-4E2D-A2BD-5F85CD2057B8}" destId="{C0D2E488-8DAA-4191-9C77-F0DFE5B1A50A}" srcOrd="0" destOrd="0" parTransId="{BBE3553F-0142-4E96-B969-F79FBD96243C}" sibTransId="{C6ACFD6D-761D-415D-AD26-0736AE22B223}"/>
    <dgm:cxn modelId="{A7B4B259-65BE-40B2-A670-788373EFBC92}" type="presParOf" srcId="{B01B4277-DC7C-4D9A-ABB5-0AAFC73B309F}" destId="{D38FB8F4-E6EE-40B2-991F-596C53333A67}" srcOrd="0" destOrd="0" presId="urn:microsoft.com/office/officeart/2016/7/layout/VerticalSolidActionList"/>
    <dgm:cxn modelId="{68A93E07-E862-4CF4-8CC9-62C73902A09C}" type="presParOf" srcId="{D38FB8F4-E6EE-40B2-991F-596C53333A67}" destId="{32A48A89-A63B-47A6-A832-CEE0325454B0}" srcOrd="0" destOrd="0" presId="urn:microsoft.com/office/officeart/2016/7/layout/VerticalSolidActionList"/>
    <dgm:cxn modelId="{975DA6E2-5238-428C-96C5-1DAC1576B4B3}" type="presParOf" srcId="{D38FB8F4-E6EE-40B2-991F-596C53333A67}" destId="{59375218-1082-4B59-B537-1C70AA9BB840}" srcOrd="1" destOrd="0" presId="urn:microsoft.com/office/officeart/2016/7/layout/VerticalSolidActionList"/>
    <dgm:cxn modelId="{B3E13EB8-1D9C-41EF-B50F-FDB080884474}" type="presParOf" srcId="{B01B4277-DC7C-4D9A-ABB5-0AAFC73B309F}" destId="{DC07347A-A4F5-422F-ACC5-33DD747E39CE}" srcOrd="1" destOrd="0" presId="urn:microsoft.com/office/officeart/2016/7/layout/VerticalSolidActionList"/>
    <dgm:cxn modelId="{16D1B46B-4CC3-4F39-8DEA-D4A8975695D5}" type="presParOf" srcId="{B01B4277-DC7C-4D9A-ABB5-0AAFC73B309F}" destId="{6AE6FCF0-5289-4613-BFA8-CCE21E84329A}" srcOrd="2" destOrd="0" presId="urn:microsoft.com/office/officeart/2016/7/layout/VerticalSolidActionList"/>
    <dgm:cxn modelId="{F7CB9ECB-6FBF-4A3E-B7F3-9D8E8764172E}" type="presParOf" srcId="{6AE6FCF0-5289-4613-BFA8-CCE21E84329A}" destId="{69A4A8D8-7C95-4B79-B46D-B29D872E99EA}" srcOrd="0" destOrd="0" presId="urn:microsoft.com/office/officeart/2016/7/layout/VerticalSolidActionList"/>
    <dgm:cxn modelId="{DBA5CB02-2844-4221-BCDC-78DC2A62ACD7}" type="presParOf" srcId="{6AE6FCF0-5289-4613-BFA8-CCE21E84329A}" destId="{29016D19-3192-4034-9D09-FD76515C0F8A}" srcOrd="1" destOrd="0" presId="urn:microsoft.com/office/officeart/2016/7/layout/VerticalSolidActionList"/>
    <dgm:cxn modelId="{0DC032C1-DAFD-43B3-B827-8F060E2BBF2A}" type="presParOf" srcId="{B01B4277-DC7C-4D9A-ABB5-0AAFC73B309F}" destId="{E24FC6A6-4B2A-4145-988D-4BC3F8DB1C6F}" srcOrd="3" destOrd="0" presId="urn:microsoft.com/office/officeart/2016/7/layout/VerticalSolidActionList"/>
    <dgm:cxn modelId="{1B2F5EF0-767D-4119-AFAC-08F9B4EADA09}" type="presParOf" srcId="{B01B4277-DC7C-4D9A-ABB5-0AAFC73B309F}" destId="{2963538E-5AFE-4DCB-B03B-27D4741E5642}" srcOrd="4" destOrd="0" presId="urn:microsoft.com/office/officeart/2016/7/layout/VerticalSolidActionList"/>
    <dgm:cxn modelId="{6A234226-D038-48AF-A1D4-05C67CFDD431}" type="presParOf" srcId="{2963538E-5AFE-4DCB-B03B-27D4741E5642}" destId="{0AAB42E2-44E2-4C95-8296-7B1CD6AFD55A}" srcOrd="0" destOrd="0" presId="urn:microsoft.com/office/officeart/2016/7/layout/VerticalSolidActionList"/>
    <dgm:cxn modelId="{8FC99F33-4012-434A-9B7B-063B48E26FF2}" type="presParOf" srcId="{2963538E-5AFE-4DCB-B03B-27D4741E5642}" destId="{0315AF8A-AD3E-4682-B141-B78C2BA6547D}" srcOrd="1" destOrd="0" presId="urn:microsoft.com/office/officeart/2016/7/layout/VerticalSolidActionList"/>
    <dgm:cxn modelId="{0BFD1964-17AE-4839-BC23-19E669D522E4}" type="presParOf" srcId="{B01B4277-DC7C-4D9A-ABB5-0AAFC73B309F}" destId="{E1382F5B-7D05-47E6-A197-E376C908AC00}" srcOrd="5" destOrd="0" presId="urn:microsoft.com/office/officeart/2016/7/layout/VerticalSolidActionList"/>
    <dgm:cxn modelId="{F8C3ADF9-14CA-4E11-9550-EAB7B69E1F26}" type="presParOf" srcId="{B01B4277-DC7C-4D9A-ABB5-0AAFC73B309F}" destId="{225A92A0-87EB-49DA-8195-D2AA0759820B}" srcOrd="6" destOrd="0" presId="urn:microsoft.com/office/officeart/2016/7/layout/VerticalSolidActionList"/>
    <dgm:cxn modelId="{53F17DAD-673E-414F-AF7D-46980BD5CD68}" type="presParOf" srcId="{225A92A0-87EB-49DA-8195-D2AA0759820B}" destId="{ED7256B7-2407-4DB9-8419-EDA4969F0C89}" srcOrd="0" destOrd="0" presId="urn:microsoft.com/office/officeart/2016/7/layout/VerticalSolidActionList"/>
    <dgm:cxn modelId="{46B74D3B-32A1-49FE-8565-55566BC1A9FB}" type="presParOf" srcId="{225A92A0-87EB-49DA-8195-D2AA0759820B}" destId="{3C7BF71B-52B0-4BE3-ABA6-6081347BB5E5}" srcOrd="1" destOrd="0" presId="urn:microsoft.com/office/officeart/2016/7/layout/VerticalSolidAction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C5B10EF-D6E4-4E2D-B4E7-633DF23D6E92}">
      <dsp:nvSpPr>
        <dsp:cNvPr id="0" name=""/>
        <dsp:cNvSpPr/>
      </dsp:nvSpPr>
      <dsp:spPr>
        <a:xfrm>
          <a:off x="606456" y="0"/>
          <a:ext cx="5453920" cy="5453920"/>
        </a:xfrm>
        <a:prstGeom prst="diamond">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2">
          <a:scrgbClr r="0" g="0" b="0"/>
        </a:effectRef>
        <a:fontRef idx="minor"/>
      </dsp:style>
    </dsp:sp>
    <dsp:sp modelId="{F4F19261-23EA-47BA-B156-8CCE25E1BF26}">
      <dsp:nvSpPr>
        <dsp:cNvPr id="0" name=""/>
        <dsp:cNvSpPr/>
      </dsp:nvSpPr>
      <dsp:spPr>
        <a:xfrm>
          <a:off x="1124578" y="518122"/>
          <a:ext cx="2127028" cy="2127028"/>
        </a:xfrm>
        <a:prstGeom prst="roundRect">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GB" sz="1600" b="1" kern="1200" dirty="0"/>
            <a:t>Equal participation</a:t>
          </a:r>
          <a:r>
            <a:rPr lang="en-GB" sz="1600" kern="1200" dirty="0"/>
            <a:t>: Supporting and including all countries  including those more marginalised or under duress</a:t>
          </a:r>
          <a:endParaRPr lang="en-US" sz="1600" kern="1200" dirty="0"/>
        </a:p>
      </dsp:txBody>
      <dsp:txXfrm>
        <a:off x="1228411" y="621955"/>
        <a:ext cx="1919362" cy="1919362"/>
      </dsp:txXfrm>
    </dsp:sp>
    <dsp:sp modelId="{C92E5749-90E1-4C7C-A3CB-151A898D6261}">
      <dsp:nvSpPr>
        <dsp:cNvPr id="0" name=""/>
        <dsp:cNvSpPr/>
      </dsp:nvSpPr>
      <dsp:spPr>
        <a:xfrm>
          <a:off x="3415225" y="518122"/>
          <a:ext cx="2127028" cy="2127028"/>
        </a:xfrm>
        <a:prstGeom prst="roundRect">
          <a:avLst/>
        </a:prstGeom>
        <a:gradFill rotWithShape="0">
          <a:gsLst>
            <a:gs pos="0">
              <a:schemeClr val="accent3">
                <a:hueOff val="0"/>
                <a:satOff val="0"/>
                <a:lumOff val="0"/>
                <a:alphaOff val="0"/>
                <a:satMod val="103000"/>
                <a:lumMod val="102000"/>
                <a:tint val="94000"/>
              </a:schemeClr>
            </a:gs>
            <a:gs pos="50000">
              <a:schemeClr val="accent3">
                <a:hueOff val="0"/>
                <a:satOff val="0"/>
                <a:lumOff val="0"/>
                <a:alphaOff val="0"/>
                <a:satMod val="110000"/>
                <a:lumMod val="100000"/>
                <a:shade val="100000"/>
              </a:schemeClr>
            </a:gs>
            <a:gs pos="100000">
              <a:schemeClr val="accent3">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GB" sz="1600" b="1" kern="1200" dirty="0"/>
            <a:t>Building our organisational strength and resources for the future</a:t>
          </a:r>
          <a:endParaRPr lang="en-US" sz="1600" kern="1200" dirty="0"/>
        </a:p>
      </dsp:txBody>
      <dsp:txXfrm>
        <a:off x="3519058" y="621955"/>
        <a:ext cx="1919362" cy="1919362"/>
      </dsp:txXfrm>
    </dsp:sp>
    <dsp:sp modelId="{FDE3012C-5A83-4A68-B2E1-62208C5D767F}">
      <dsp:nvSpPr>
        <dsp:cNvPr id="0" name=""/>
        <dsp:cNvSpPr/>
      </dsp:nvSpPr>
      <dsp:spPr>
        <a:xfrm>
          <a:off x="1124578" y="2808768"/>
          <a:ext cx="2127028" cy="2127028"/>
        </a:xfrm>
        <a:prstGeom prst="roundRect">
          <a:avLst/>
        </a:prstGeom>
        <a:gradFill rotWithShape="0">
          <a:gsLst>
            <a:gs pos="0">
              <a:schemeClr val="accent4">
                <a:hueOff val="0"/>
                <a:satOff val="0"/>
                <a:lumOff val="0"/>
                <a:alphaOff val="0"/>
                <a:satMod val="103000"/>
                <a:lumMod val="102000"/>
                <a:tint val="94000"/>
              </a:schemeClr>
            </a:gs>
            <a:gs pos="50000">
              <a:schemeClr val="accent4">
                <a:hueOff val="0"/>
                <a:satOff val="0"/>
                <a:lumOff val="0"/>
                <a:alphaOff val="0"/>
                <a:satMod val="110000"/>
                <a:lumMod val="100000"/>
                <a:shade val="100000"/>
              </a:schemeClr>
            </a:gs>
            <a:gs pos="100000">
              <a:schemeClr val="accent4">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GB" sz="1600" b="1" kern="1200" dirty="0"/>
            <a:t>Representing and advocating for social work and social care </a:t>
          </a:r>
          <a:r>
            <a:rPr lang="en-GB" sz="1600" kern="1200" dirty="0"/>
            <a:t>across governments and regional bodies</a:t>
          </a:r>
          <a:endParaRPr lang="en-US" sz="1600" kern="1200" dirty="0"/>
        </a:p>
      </dsp:txBody>
      <dsp:txXfrm>
        <a:off x="1228411" y="2912601"/>
        <a:ext cx="1919362" cy="1919362"/>
      </dsp:txXfrm>
    </dsp:sp>
    <dsp:sp modelId="{FA46B826-4DBB-4949-81C1-636AE8CA471B}">
      <dsp:nvSpPr>
        <dsp:cNvPr id="0" name=""/>
        <dsp:cNvSpPr/>
      </dsp:nvSpPr>
      <dsp:spPr>
        <a:xfrm>
          <a:off x="3415225" y="2808768"/>
          <a:ext cx="2127028" cy="2127028"/>
        </a:xfrm>
        <a:prstGeom prst="roundRect">
          <a:avLst/>
        </a:prstGeom>
        <a:gradFill rotWithShape="0">
          <a:gsLst>
            <a:gs pos="0">
              <a:schemeClr val="accent5">
                <a:hueOff val="0"/>
                <a:satOff val="0"/>
                <a:lumOff val="0"/>
                <a:alphaOff val="0"/>
                <a:satMod val="103000"/>
                <a:lumMod val="102000"/>
                <a:tint val="94000"/>
              </a:schemeClr>
            </a:gs>
            <a:gs pos="50000">
              <a:schemeClr val="accent5">
                <a:hueOff val="0"/>
                <a:satOff val="0"/>
                <a:lumOff val="0"/>
                <a:alphaOff val="0"/>
                <a:satMod val="110000"/>
                <a:lumMod val="100000"/>
                <a:shade val="100000"/>
              </a:schemeClr>
            </a:gs>
            <a:gs pos="100000">
              <a:schemeClr val="accent5">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GB" sz="1600" b="1" kern="1200" dirty="0"/>
            <a:t>Advancing priority areas of professional development</a:t>
          </a:r>
          <a:endParaRPr lang="en-US" sz="1600" kern="1200" dirty="0"/>
        </a:p>
      </dsp:txBody>
      <dsp:txXfrm>
        <a:off x="3519058" y="2912601"/>
        <a:ext cx="1919362" cy="1919362"/>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9375218-1082-4B59-B537-1C70AA9BB840}">
      <dsp:nvSpPr>
        <dsp:cNvPr id="0" name=""/>
        <dsp:cNvSpPr/>
      </dsp:nvSpPr>
      <dsp:spPr>
        <a:xfrm>
          <a:off x="2103120" y="2007"/>
          <a:ext cx="8412480" cy="1040029"/>
        </a:xfrm>
        <a:prstGeom prst="rect">
          <a:avLst/>
        </a:prstGeom>
        <a:solidFill>
          <a:schemeClr val="accent2">
            <a:tint val="40000"/>
            <a:alpha val="90000"/>
            <a:hueOff val="0"/>
            <a:satOff val="0"/>
            <a:lumOff val="0"/>
            <a:alphaOff val="0"/>
          </a:schemeClr>
        </a:solidFill>
        <a:ln w="19050" cap="flat" cmpd="sng" algn="ctr">
          <a:solidFill>
            <a:schemeClr val="accent2">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63225" tIns="264167" rIns="163225" bIns="264167" numCol="1" spcCol="1270" anchor="ctr" anchorCtr="0">
          <a:noAutofit/>
        </a:bodyPr>
        <a:lstStyle/>
        <a:p>
          <a:pPr marL="0" lvl="0" indent="0" algn="l" defTabSz="800100">
            <a:lnSpc>
              <a:spcPct val="90000"/>
            </a:lnSpc>
            <a:spcBef>
              <a:spcPct val="0"/>
            </a:spcBef>
            <a:spcAft>
              <a:spcPct val="35000"/>
            </a:spcAft>
            <a:buNone/>
          </a:pPr>
          <a:r>
            <a:rPr lang="en-US" sz="1800" kern="1200"/>
            <a:t>Promoting better working conditions</a:t>
          </a:r>
        </a:p>
      </dsp:txBody>
      <dsp:txXfrm>
        <a:off x="2103120" y="2007"/>
        <a:ext cx="8412480" cy="1040029"/>
      </dsp:txXfrm>
    </dsp:sp>
    <dsp:sp modelId="{32A48A89-A63B-47A6-A832-CEE0325454B0}">
      <dsp:nvSpPr>
        <dsp:cNvPr id="0" name=""/>
        <dsp:cNvSpPr/>
      </dsp:nvSpPr>
      <dsp:spPr>
        <a:xfrm>
          <a:off x="0" y="2007"/>
          <a:ext cx="2103120" cy="1040029"/>
        </a:xfrm>
        <a:prstGeom prst="rect">
          <a:avLst/>
        </a:prstGeom>
        <a:solidFill>
          <a:schemeClr val="accent2">
            <a:hueOff val="0"/>
            <a:satOff val="0"/>
            <a:lumOff val="0"/>
            <a:alphaOff val="0"/>
          </a:schemeClr>
        </a:solidFill>
        <a:ln w="1905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1290" tIns="102732" rIns="111290" bIns="102732" numCol="1" spcCol="1270" anchor="ctr" anchorCtr="0">
          <a:noAutofit/>
        </a:bodyPr>
        <a:lstStyle/>
        <a:p>
          <a:pPr marL="0" lvl="0" indent="0" algn="ctr" defTabSz="1022350">
            <a:lnSpc>
              <a:spcPct val="90000"/>
            </a:lnSpc>
            <a:spcBef>
              <a:spcPct val="0"/>
            </a:spcBef>
            <a:spcAft>
              <a:spcPct val="35000"/>
            </a:spcAft>
            <a:buNone/>
          </a:pPr>
          <a:r>
            <a:rPr lang="en-US" sz="2300" kern="1200"/>
            <a:t>Promoting</a:t>
          </a:r>
        </a:p>
      </dsp:txBody>
      <dsp:txXfrm>
        <a:off x="0" y="2007"/>
        <a:ext cx="2103120" cy="1040029"/>
      </dsp:txXfrm>
    </dsp:sp>
    <dsp:sp modelId="{29016D19-3192-4034-9D09-FD76515C0F8A}">
      <dsp:nvSpPr>
        <dsp:cNvPr id="0" name=""/>
        <dsp:cNvSpPr/>
      </dsp:nvSpPr>
      <dsp:spPr>
        <a:xfrm>
          <a:off x="2103120" y="1104438"/>
          <a:ext cx="8412480" cy="1040029"/>
        </a:xfrm>
        <a:prstGeom prst="rect">
          <a:avLst/>
        </a:prstGeom>
        <a:solidFill>
          <a:schemeClr val="accent2">
            <a:tint val="40000"/>
            <a:alpha val="90000"/>
            <a:hueOff val="2244906"/>
            <a:satOff val="-20744"/>
            <a:lumOff val="-2338"/>
            <a:alphaOff val="0"/>
          </a:schemeClr>
        </a:solidFill>
        <a:ln w="19050" cap="flat" cmpd="sng" algn="ctr">
          <a:solidFill>
            <a:schemeClr val="accent2">
              <a:tint val="40000"/>
              <a:alpha val="90000"/>
              <a:hueOff val="2244906"/>
              <a:satOff val="-20744"/>
              <a:lumOff val="-2338"/>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63225" tIns="264167" rIns="163225" bIns="264167" numCol="1" spcCol="1270" anchor="ctr" anchorCtr="0">
          <a:noAutofit/>
        </a:bodyPr>
        <a:lstStyle/>
        <a:p>
          <a:pPr marL="0" lvl="0" indent="0" algn="l" defTabSz="800100">
            <a:lnSpc>
              <a:spcPct val="90000"/>
            </a:lnSpc>
            <a:spcBef>
              <a:spcPct val="0"/>
            </a:spcBef>
            <a:spcAft>
              <a:spcPct val="35000"/>
            </a:spcAft>
            <a:buNone/>
          </a:pPr>
          <a:r>
            <a:rPr lang="en-US" sz="1800" kern="1200" dirty="0"/>
            <a:t>Advocating for recognition and values of the social work and social care </a:t>
          </a:r>
        </a:p>
      </dsp:txBody>
      <dsp:txXfrm>
        <a:off x="2103120" y="1104438"/>
        <a:ext cx="8412480" cy="1040029"/>
      </dsp:txXfrm>
    </dsp:sp>
    <dsp:sp modelId="{69A4A8D8-7C95-4B79-B46D-B29D872E99EA}">
      <dsp:nvSpPr>
        <dsp:cNvPr id="0" name=""/>
        <dsp:cNvSpPr/>
      </dsp:nvSpPr>
      <dsp:spPr>
        <a:xfrm>
          <a:off x="0" y="1104438"/>
          <a:ext cx="2103120" cy="1040029"/>
        </a:xfrm>
        <a:prstGeom prst="rect">
          <a:avLst/>
        </a:prstGeom>
        <a:solidFill>
          <a:schemeClr val="accent2">
            <a:hueOff val="2147871"/>
            <a:satOff val="-6164"/>
            <a:lumOff val="-9870"/>
            <a:alphaOff val="0"/>
          </a:schemeClr>
        </a:solidFill>
        <a:ln w="19050" cap="flat" cmpd="sng" algn="ctr">
          <a:solidFill>
            <a:schemeClr val="accent2">
              <a:hueOff val="2147871"/>
              <a:satOff val="-6164"/>
              <a:lumOff val="-987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1290" tIns="102732" rIns="111290" bIns="102732" numCol="1" spcCol="1270" anchor="ctr" anchorCtr="0">
          <a:noAutofit/>
        </a:bodyPr>
        <a:lstStyle/>
        <a:p>
          <a:pPr marL="0" lvl="0" indent="0" algn="ctr" defTabSz="1022350">
            <a:lnSpc>
              <a:spcPct val="90000"/>
            </a:lnSpc>
            <a:spcBef>
              <a:spcPct val="0"/>
            </a:spcBef>
            <a:spcAft>
              <a:spcPct val="35000"/>
            </a:spcAft>
            <a:buNone/>
          </a:pPr>
          <a:r>
            <a:rPr lang="en-US" sz="2300" kern="1200"/>
            <a:t>Advocating</a:t>
          </a:r>
        </a:p>
      </dsp:txBody>
      <dsp:txXfrm>
        <a:off x="0" y="1104438"/>
        <a:ext cx="2103120" cy="1040029"/>
      </dsp:txXfrm>
    </dsp:sp>
    <dsp:sp modelId="{0315AF8A-AD3E-4682-B141-B78C2BA6547D}">
      <dsp:nvSpPr>
        <dsp:cNvPr id="0" name=""/>
        <dsp:cNvSpPr/>
      </dsp:nvSpPr>
      <dsp:spPr>
        <a:xfrm>
          <a:off x="2103120" y="2206869"/>
          <a:ext cx="8412480" cy="1040029"/>
        </a:xfrm>
        <a:prstGeom prst="rect">
          <a:avLst/>
        </a:prstGeom>
        <a:solidFill>
          <a:schemeClr val="accent2">
            <a:tint val="40000"/>
            <a:alpha val="90000"/>
            <a:hueOff val="4489812"/>
            <a:satOff val="-41488"/>
            <a:lumOff val="-4677"/>
            <a:alphaOff val="0"/>
          </a:schemeClr>
        </a:solidFill>
        <a:ln w="19050" cap="flat" cmpd="sng" algn="ctr">
          <a:solidFill>
            <a:schemeClr val="accent2">
              <a:tint val="40000"/>
              <a:alpha val="90000"/>
              <a:hueOff val="4489812"/>
              <a:satOff val="-41488"/>
              <a:lumOff val="-4677"/>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63225" tIns="264167" rIns="163225" bIns="264167" numCol="1" spcCol="1270" anchor="ctr" anchorCtr="0">
          <a:noAutofit/>
        </a:bodyPr>
        <a:lstStyle/>
        <a:p>
          <a:pPr marL="0" lvl="0" indent="0" algn="l" defTabSz="800100">
            <a:lnSpc>
              <a:spcPct val="90000"/>
            </a:lnSpc>
            <a:spcBef>
              <a:spcPct val="0"/>
            </a:spcBef>
            <a:spcAft>
              <a:spcPct val="35000"/>
            </a:spcAft>
            <a:buNone/>
          </a:pPr>
          <a:r>
            <a:rPr lang="en-US" sz="1800" kern="1200"/>
            <a:t>Providing support for identity, confidence and collective voice</a:t>
          </a:r>
        </a:p>
      </dsp:txBody>
      <dsp:txXfrm>
        <a:off x="2103120" y="2206869"/>
        <a:ext cx="8412480" cy="1040029"/>
      </dsp:txXfrm>
    </dsp:sp>
    <dsp:sp modelId="{0AAB42E2-44E2-4C95-8296-7B1CD6AFD55A}">
      <dsp:nvSpPr>
        <dsp:cNvPr id="0" name=""/>
        <dsp:cNvSpPr/>
      </dsp:nvSpPr>
      <dsp:spPr>
        <a:xfrm>
          <a:off x="0" y="2206869"/>
          <a:ext cx="2103120" cy="1040029"/>
        </a:xfrm>
        <a:prstGeom prst="rect">
          <a:avLst/>
        </a:prstGeom>
        <a:solidFill>
          <a:schemeClr val="accent2">
            <a:hueOff val="4295743"/>
            <a:satOff val="-12329"/>
            <a:lumOff val="-19739"/>
            <a:alphaOff val="0"/>
          </a:schemeClr>
        </a:solidFill>
        <a:ln w="19050" cap="flat" cmpd="sng" algn="ctr">
          <a:solidFill>
            <a:schemeClr val="accent2">
              <a:hueOff val="4295743"/>
              <a:satOff val="-12329"/>
              <a:lumOff val="-19739"/>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1290" tIns="102732" rIns="111290" bIns="102732" numCol="1" spcCol="1270" anchor="ctr" anchorCtr="0">
          <a:noAutofit/>
        </a:bodyPr>
        <a:lstStyle/>
        <a:p>
          <a:pPr marL="0" lvl="0" indent="0" algn="ctr" defTabSz="1022350">
            <a:lnSpc>
              <a:spcPct val="90000"/>
            </a:lnSpc>
            <a:spcBef>
              <a:spcPct val="0"/>
            </a:spcBef>
            <a:spcAft>
              <a:spcPct val="35000"/>
            </a:spcAft>
            <a:buNone/>
          </a:pPr>
          <a:r>
            <a:rPr lang="en-US" sz="2300" kern="1200"/>
            <a:t>Providing</a:t>
          </a:r>
        </a:p>
      </dsp:txBody>
      <dsp:txXfrm>
        <a:off x="0" y="2206869"/>
        <a:ext cx="2103120" cy="1040029"/>
      </dsp:txXfrm>
    </dsp:sp>
    <dsp:sp modelId="{3C7BF71B-52B0-4BE3-ABA6-6081347BB5E5}">
      <dsp:nvSpPr>
        <dsp:cNvPr id="0" name=""/>
        <dsp:cNvSpPr/>
      </dsp:nvSpPr>
      <dsp:spPr>
        <a:xfrm>
          <a:off x="2103120" y="3309300"/>
          <a:ext cx="8412480" cy="1040029"/>
        </a:xfrm>
        <a:prstGeom prst="rect">
          <a:avLst/>
        </a:prstGeom>
        <a:solidFill>
          <a:schemeClr val="accent2">
            <a:tint val="40000"/>
            <a:alpha val="90000"/>
            <a:hueOff val="6734718"/>
            <a:satOff val="-62232"/>
            <a:lumOff val="-7015"/>
            <a:alphaOff val="0"/>
          </a:schemeClr>
        </a:solidFill>
        <a:ln w="19050" cap="flat" cmpd="sng" algn="ctr">
          <a:solidFill>
            <a:schemeClr val="accent2">
              <a:tint val="40000"/>
              <a:alpha val="90000"/>
              <a:hueOff val="6734718"/>
              <a:satOff val="-62232"/>
              <a:lumOff val="-7015"/>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63225" tIns="264167" rIns="163225" bIns="264167" numCol="1" spcCol="1270" anchor="ctr" anchorCtr="0">
          <a:noAutofit/>
        </a:bodyPr>
        <a:lstStyle/>
        <a:p>
          <a:pPr marL="0" lvl="0" indent="0" algn="l" defTabSz="800100">
            <a:lnSpc>
              <a:spcPct val="90000"/>
            </a:lnSpc>
            <a:spcBef>
              <a:spcPct val="0"/>
            </a:spcBef>
            <a:spcAft>
              <a:spcPct val="35000"/>
            </a:spcAft>
            <a:buNone/>
          </a:pPr>
          <a:r>
            <a:rPr lang="en-US" sz="1800" kern="1200" dirty="0"/>
            <a:t>Encouraging international learning and celebration of social work and social care</a:t>
          </a:r>
        </a:p>
      </dsp:txBody>
      <dsp:txXfrm>
        <a:off x="2103120" y="3309300"/>
        <a:ext cx="8412480" cy="1040029"/>
      </dsp:txXfrm>
    </dsp:sp>
    <dsp:sp modelId="{ED7256B7-2407-4DB9-8419-EDA4969F0C89}">
      <dsp:nvSpPr>
        <dsp:cNvPr id="0" name=""/>
        <dsp:cNvSpPr/>
      </dsp:nvSpPr>
      <dsp:spPr>
        <a:xfrm>
          <a:off x="0" y="3309300"/>
          <a:ext cx="2103120" cy="1040029"/>
        </a:xfrm>
        <a:prstGeom prst="rect">
          <a:avLst/>
        </a:prstGeom>
        <a:solidFill>
          <a:schemeClr val="accent2">
            <a:hueOff val="6443614"/>
            <a:satOff val="-18493"/>
            <a:lumOff val="-29609"/>
            <a:alphaOff val="0"/>
          </a:schemeClr>
        </a:solidFill>
        <a:ln w="19050" cap="flat" cmpd="sng" algn="ctr">
          <a:solidFill>
            <a:schemeClr val="accent2">
              <a:hueOff val="6443614"/>
              <a:satOff val="-18493"/>
              <a:lumOff val="-29609"/>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1290" tIns="102732" rIns="111290" bIns="102732" numCol="1" spcCol="1270" anchor="ctr" anchorCtr="0">
          <a:noAutofit/>
        </a:bodyPr>
        <a:lstStyle/>
        <a:p>
          <a:pPr marL="0" lvl="0" indent="0" algn="ctr" defTabSz="1022350">
            <a:lnSpc>
              <a:spcPct val="90000"/>
            </a:lnSpc>
            <a:spcBef>
              <a:spcPct val="0"/>
            </a:spcBef>
            <a:spcAft>
              <a:spcPct val="35000"/>
            </a:spcAft>
            <a:buNone/>
          </a:pPr>
          <a:r>
            <a:rPr lang="en-US" sz="2300" kern="1200"/>
            <a:t>Encouraging</a:t>
          </a:r>
        </a:p>
      </dsp:txBody>
      <dsp:txXfrm>
        <a:off x="0" y="3309300"/>
        <a:ext cx="2103120" cy="1040029"/>
      </dsp:txXfrm>
    </dsp:sp>
  </dsp:spTree>
</dsp:drawing>
</file>

<file path=ppt/diagrams/layout1.xml><?xml version="1.0" encoding="utf-8"?>
<dgm:layoutDef xmlns:dgm="http://schemas.openxmlformats.org/drawingml/2006/diagram" xmlns:a="http://schemas.openxmlformats.org/drawingml/2006/main" uniqueId="urn:microsoft.com/office/officeart/2005/8/layout/matrix3">
  <dgm:title val=""/>
  <dgm:desc val=""/>
  <dgm:catLst>
    <dgm:cat type="matrix" pri="1000"/>
    <dgm:cat type="convert" pri="18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0" destOrd="0"/>
        <dgm:cxn modelId="8" srcId="0" destId="4" srcOrd="1" destOrd="0"/>
      </dgm:cxnLst>
      <dgm:bg/>
      <dgm:whole/>
    </dgm:dataModel>
  </dgm:sampData>
  <dgm:styleData useDef="1">
    <dgm:dataModel>
      <dgm:ptLst/>
      <dgm:bg/>
      <dgm:whole/>
    </dgm:dataModel>
  </dgm:styleData>
  <dgm:clrData useDef="1">
    <dgm:dataModel>
      <dgm:ptLst/>
      <dgm:bg/>
      <dgm:whole/>
    </dgm:dataModel>
  </dgm:clrData>
  <dgm:layoutNode name="matrix">
    <dgm:varLst>
      <dgm:chMax val="1"/>
      <dgm:dir/>
      <dgm:resizeHandles val="exact"/>
    </dgm:varLst>
    <dgm:alg type="composite">
      <dgm:param type="ar" val="1"/>
    </dgm:alg>
    <dgm:shape xmlns:r="http://schemas.openxmlformats.org/officeDocument/2006/relationships" r:blip="">
      <dgm:adjLst/>
    </dgm:shape>
    <dgm:presOf/>
    <dgm:choose name="Name0">
      <dgm:if name="Name1" func="var" arg="dir" op="equ" val="norm">
        <dgm:constrLst>
          <dgm:constr type="w" for="ch" forName="diamond" refType="w"/>
          <dgm:constr type="h" for="ch" forName="diamond" refType="h"/>
          <dgm:constr type="w" for="ch" forName="quad1" refType="w" fact="0.39"/>
          <dgm:constr type="h" for="ch" forName="quad1" refType="h" fact="0.39"/>
          <dgm:constr type="ctrX" for="ch" forName="quad1" refType="w" fact="0.29"/>
          <dgm:constr type="ctrY" for="ch" forName="quad1" refType="h" fact="0.29"/>
          <dgm:constr type="w" for="ch" forName="quad2" refType="w" fact="0.39"/>
          <dgm:constr type="h" for="ch" forName="quad2" refType="h" fact="0.39"/>
          <dgm:constr type="ctrX" for="ch" forName="quad2" refType="w" fact="0.71"/>
          <dgm:constr type="ctrY" for="ch" forName="quad2" refType="h" fact="0.29"/>
          <dgm:constr type="w" for="ch" forName="quad3" refType="w" fact="0.39"/>
          <dgm:constr type="h" for="ch" forName="quad3" refType="h" fact="0.39"/>
          <dgm:constr type="ctrX" for="ch" forName="quad3" refType="w" fact="0.29"/>
          <dgm:constr type="ctrY" for="ch" forName="quad3" refType="h" fact="0.71"/>
          <dgm:constr type="w" for="ch" forName="quad4" refType="w" fact="0.39"/>
          <dgm:constr type="h" for="ch" forName="quad4" refType="h" fact="0.39"/>
          <dgm:constr type="ctrX" for="ch" forName="quad4" refType="w" fact="0.71"/>
          <dgm:constr type="ctrY" for="ch" forName="quad4" refType="h" fact="0.71"/>
          <dgm:constr type="primFontSz" for="des" ptType="node" op="equ" val="65"/>
        </dgm:constrLst>
      </dgm:if>
      <dgm:else name="Name2">
        <dgm:constrLst>
          <dgm:constr type="w" for="ch" forName="diamond" refType="w"/>
          <dgm:constr type="h" for="ch" forName="diamond" refType="h"/>
          <dgm:constr type="w" for="ch" forName="quad1" refType="w" fact="0.39"/>
          <dgm:constr type="h" for="ch" forName="quad1" refType="h" fact="0.39"/>
          <dgm:constr type="ctrX" for="ch" forName="quad1" refType="w" fact="0.71"/>
          <dgm:constr type="ctrY" for="ch" forName="quad1" refType="h" fact="0.29"/>
          <dgm:constr type="w" for="ch" forName="quad2" refType="w" fact="0.39"/>
          <dgm:constr type="h" for="ch" forName="quad2" refType="h" fact="0.39"/>
          <dgm:constr type="ctrX" for="ch" forName="quad2" refType="w" fact="0.29"/>
          <dgm:constr type="ctrY" for="ch" forName="quad2" refType="h" fact="0.29"/>
          <dgm:constr type="w" for="ch" forName="quad3" refType="w" fact="0.39"/>
          <dgm:constr type="h" for="ch" forName="quad3" refType="h" fact="0.39"/>
          <dgm:constr type="ctrX" for="ch" forName="quad3" refType="w" fact="0.71"/>
          <dgm:constr type="ctrY" for="ch" forName="quad3" refType="h" fact="0.71"/>
          <dgm:constr type="w" for="ch" forName="quad4" refType="w" fact="0.39"/>
          <dgm:constr type="h" for="ch" forName="quad4" refType="h" fact="0.39"/>
          <dgm:constr type="ctrX" for="ch" forName="quad4" refType="w" fact="0.29"/>
          <dgm:constr type="ctrY" for="ch" forName="quad4" refType="h" fact="0.71"/>
          <dgm:constr type="primFontSz" for="des" ptType="node" op="equ" val="65"/>
        </dgm:constrLst>
      </dgm:else>
    </dgm:choose>
    <dgm:ruleLst/>
    <dgm:choose name="Name3">
      <dgm:if name="Name4" axis="ch" ptType="node" func="cnt" op="gte" val="1">
        <dgm:layoutNode name="diamond" styleLbl="bgShp">
          <dgm:alg type="sp"/>
          <dgm:shape xmlns:r="http://schemas.openxmlformats.org/officeDocument/2006/relationships" type="diamond" r:blip="">
            <dgm:adjLst/>
          </dgm:shape>
          <dgm:presOf/>
          <dgm:constrLst>
            <dgm:constr type="w" refType="h" op="equ"/>
          </dgm:constrLst>
          <dgm:ruleLst/>
        </dgm:layoutNode>
        <dgm:layoutNode name="quad1">
          <dgm:varLst>
            <dgm:chMax val="0"/>
            <dgm:chPref val="0"/>
            <dgm:bulletEnabled val="1"/>
          </dgm:varLst>
          <dgm:alg type="tx"/>
          <dgm:shape xmlns:r="http://schemas.openxmlformats.org/officeDocument/2006/relationships" type="roundRect" r:blip="">
            <dgm:adjLst/>
          </dgm:shape>
          <dgm:presOf axis="ch desOrSelf" ptType="node node" st="1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2">
          <dgm:varLst>
            <dgm:chMax val="0"/>
            <dgm:chPref val="0"/>
            <dgm:bulletEnabled val="1"/>
          </dgm:varLst>
          <dgm:alg type="tx"/>
          <dgm:shape xmlns:r="http://schemas.openxmlformats.org/officeDocument/2006/relationships" type="roundRect" r:blip="">
            <dgm:adjLst/>
          </dgm:shape>
          <dgm:presOf axis="ch desOrSelf" ptType="node node" st="2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3">
          <dgm:varLst>
            <dgm:chMax val="0"/>
            <dgm:chPref val="0"/>
            <dgm:bulletEnabled val="1"/>
          </dgm:varLst>
          <dgm:alg type="tx"/>
          <dgm:shape xmlns:r="http://schemas.openxmlformats.org/officeDocument/2006/relationships" type="roundRect" r:blip="">
            <dgm:adjLst/>
          </dgm:shape>
          <dgm:presOf axis="ch desOrSelf" ptType="node node" st="3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4">
          <dgm:varLst>
            <dgm:chMax val="0"/>
            <dgm:chPref val="0"/>
            <dgm:bulletEnabled val="1"/>
          </dgm:varLst>
          <dgm:alg type="tx"/>
          <dgm:shape xmlns:r="http://schemas.openxmlformats.org/officeDocument/2006/relationships" type="roundRect" r:blip="">
            <dgm:adjLst/>
          </dgm:shape>
          <dgm:presOf axis="ch desOrSelf" ptType="node node" st="4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5"/>
    </dgm:choose>
  </dgm:layoutNode>
</dgm:layoutDef>
</file>

<file path=ppt/diagrams/layout2.xml><?xml version="1.0" encoding="utf-8"?>
<dgm:layoutDef xmlns:dgm="http://schemas.openxmlformats.org/drawingml/2006/diagram" xmlns:a="http://schemas.openxmlformats.org/drawingml/2006/main" uniqueId="urn:microsoft.com/office/officeart/2016/7/layout/VerticalSolidActionList">
  <dgm:title val="Vertical Solid Action List"/>
  <dgm:desc val="Use to show non-sequential or grouped lists of information. Works well with large amounts of text. All text has the same level of emphasis, and direction is not implied."/>
  <dgm:catLst>
    <dgm:cat type="list" pri="5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4">
          <dgm:prSet phldr="1"/>
        </dgm:pt>
        <dgm:pt modelId="41">
          <dgm:prSet phldr="1"/>
        </dgm:pt>
        <dgm:pt modelId="5">
          <dgm:prSet phldr="1"/>
        </dgm:pt>
        <dgm:pt modelId="51">
          <dgm:prSet phldr="1"/>
        </dgm:pt>
      </dgm:ptLst>
      <dgm:cxnLst>
        <dgm:cxn modelId="4" srcId="0" destId="1" srcOrd="0" destOrd="0"/>
        <dgm:cxn modelId="5" srcId="0" destId="2" srcOrd="1" destOrd="0"/>
        <dgm:cxn modelId="6" srcId="0" destId="3" srcOrd="2" destOrd="0"/>
        <dgm:cxn modelId="7" srcId="0" destId="4" srcOrd="3" destOrd="0"/>
        <dgm:cxn modelId="8" srcId="0" destId="5" srcOrd="4" destOrd="0"/>
        <dgm:cxn modelId="13" srcId="1" destId="11" srcOrd="0" destOrd="0"/>
        <dgm:cxn modelId="23" srcId="2" destId="21" srcOrd="0" destOrd="0"/>
        <dgm:cxn modelId="33" srcId="3" destId="31" srcOrd="0" destOrd="0"/>
        <dgm:cxn modelId="43" srcId="4" destId="41" srcOrd="0" destOrd="0"/>
        <dgm:cxn modelId="53" srcId="5" destId="51" srcOrd="0"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6"/>
      <dgm:constr type="primFontSz" for="des" forName="parentText" op="equ" val="28"/>
      <dgm:constr type="primFontSz" for="des" forName="descendantText" refType="primFontSz" refFor="des" refForName="parentText" op="lte" fact="0.82"/>
      <dgm:constr type="primFontSz" for="des" forName="parentText" refType="primFontSz" refFor="des" refForName="descendantText" op="lte" fact="1.25"/>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2"/>
          <dgm:constr type="w" for="ch" forName="descendantText" refType="w" fact="0.8"/>
          <dgm:constr type="h" for="ch" forName="parentText" refType="h"/>
          <dgm:constr type="h" for="ch" forName="descendantText" refType="h" refFor="ch" refForName="parentText"/>
        </dgm:constrLst>
        <dgm:ruleLst/>
        <dgm:layoutNode name="parentText" styleLbl="alignNode1">
          <dgm:varLst>
            <dgm:chMax val="1"/>
            <dgm:bulletEnabled/>
          </dgm:varLst>
          <dgm:alg type="tx"/>
          <dgm:shape xmlns:r="http://schemas.openxmlformats.org/officeDocument/2006/relationships" type="rect" r:blip="" zOrderOff="3">
            <dgm:adjLst/>
          </dgm:shape>
          <dgm:presOf axis="self" ptType="node"/>
          <dgm:constrLst>
            <dgm:constr type="tMarg" refType="h" fact="0.28"/>
            <dgm:constr type="bMarg" refType="h" fact="0.28"/>
            <dgm:constr type="lMarg" refType="w" fact="0.15"/>
            <dgm:constr type="rMarg" refType="w" fact="0.15"/>
          </dgm:constrLst>
          <dgm:ruleLst>
            <dgm:rule type="primFontSz" val="15" fact="NaN" max="NaN"/>
          </dgm:ruleLst>
        </dgm:layoutNode>
        <dgm:layoutNode name="descendantText" styleLbl="alignAccFollowNode1">
          <dgm:varLst>
            <dgm:bulletEnabled/>
          </dgm:varLst>
          <dgm:alg type="tx">
            <dgm:param type="stBulletLvl" val="0"/>
            <dgm:param type="parTxLTRAlign" val="l"/>
            <dgm:param type="shpTxLTRAlignCh" val="l"/>
            <dgm:param type="parTxRTLAlign" val="r"/>
            <dgm:param type="shpTxRTLAlignCh" val="r"/>
          </dgm:alg>
          <dgm:choose name="Name10">
            <dgm:if name="Name11" func="var" arg="dir" op="equ" val="norm">
              <dgm:shape xmlns:r="http://schemas.openxmlformats.org/officeDocument/2006/relationships" type="rect" r:blip="">
                <dgm:adjLst/>
              </dgm:shape>
            </dgm:if>
            <dgm:else name="Name12">
              <dgm:shape xmlns:r="http://schemas.openxmlformats.org/officeDocument/2006/relationships" type="rect" r:blip="">
                <dgm:adjLst/>
              </dgm:shape>
            </dgm:else>
          </dgm:choose>
          <dgm:presOf axis="des" ptType="node"/>
          <dgm:constrLst>
            <dgm:constr type="primFontSz" val="24"/>
            <dgm:constr type="lMarg" refType="w" fact="0.055"/>
            <dgm:constr type="rMarg" refType="w" fact="0.055"/>
            <dgm:constr type="tMarg" refType="h" fact="0.72"/>
            <dgm:constr type="bMarg" refType="h" fact="0.72"/>
          </dgm:constrLst>
          <dgm:ruleLst>
            <dgm:rule type="primFontSz" val="11" fact="NaN" max="NaN"/>
          </dgm:ruleLst>
        </dgm:layoutNod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89ADD05-261E-4F0C-A67B-0E685A265EE8}" type="datetimeFigureOut">
              <a:rPr lang="en-GB" smtClean="0"/>
              <a:t>08/10/2026</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29AA7EB-16A4-48EC-AAD9-20760F0F1501}" type="slidenum">
              <a:rPr lang="en-GB" smtClean="0"/>
              <a:t>‹#›</a:t>
            </a:fld>
            <a:endParaRPr lang="en-GB"/>
          </a:p>
        </p:txBody>
      </p:sp>
    </p:spTree>
    <p:extLst>
      <p:ext uri="{BB962C8B-B14F-4D97-AF65-F5344CB8AC3E}">
        <p14:creationId xmlns:p14="http://schemas.microsoft.com/office/powerpoint/2010/main" val="16871597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DABE4D-683D-8EAB-6BD5-1FB451F228D0}"/>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p>
        </p:txBody>
      </p:sp>
      <p:sp>
        <p:nvSpPr>
          <p:cNvPr id="3" name="Subtitle 2">
            <a:extLst>
              <a:ext uri="{FF2B5EF4-FFF2-40B4-BE49-F238E27FC236}">
                <a16:creationId xmlns:a16="http://schemas.microsoft.com/office/drawing/2014/main" id="{2C27B7E3-DA8D-8923-6728-32FFB2494B7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p>
        </p:txBody>
      </p:sp>
      <p:sp>
        <p:nvSpPr>
          <p:cNvPr id="4" name="Date Placeholder 3">
            <a:extLst>
              <a:ext uri="{FF2B5EF4-FFF2-40B4-BE49-F238E27FC236}">
                <a16:creationId xmlns:a16="http://schemas.microsoft.com/office/drawing/2014/main" id="{BE702703-6FB8-949D-7BA8-BA205BC483C4}"/>
              </a:ext>
            </a:extLst>
          </p:cNvPr>
          <p:cNvSpPr>
            <a:spLocks noGrp="1"/>
          </p:cNvSpPr>
          <p:nvPr>
            <p:ph type="dt" sz="half" idx="10"/>
          </p:nvPr>
        </p:nvSpPr>
        <p:spPr/>
        <p:txBody>
          <a:bodyPr/>
          <a:lstStyle/>
          <a:p>
            <a:fld id="{C0897F3A-8D4C-41C5-AB48-5AE1B991B317}" type="datetimeFigureOut">
              <a:rPr lang="en-GB" smtClean="0"/>
              <a:t>08/10/2026</a:t>
            </a:fld>
            <a:endParaRPr lang="en-GB"/>
          </a:p>
        </p:txBody>
      </p:sp>
      <p:sp>
        <p:nvSpPr>
          <p:cNvPr id="5" name="Footer Placeholder 4">
            <a:extLst>
              <a:ext uri="{FF2B5EF4-FFF2-40B4-BE49-F238E27FC236}">
                <a16:creationId xmlns:a16="http://schemas.microsoft.com/office/drawing/2014/main" id="{4D323F3B-0E3D-EE2C-F535-27703AD69825}"/>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72BBDB34-BF03-F070-9DFE-408DB3D6C7E1}"/>
              </a:ext>
            </a:extLst>
          </p:cNvPr>
          <p:cNvSpPr>
            <a:spLocks noGrp="1"/>
          </p:cNvSpPr>
          <p:nvPr>
            <p:ph type="sldNum" sz="quarter" idx="12"/>
          </p:nvPr>
        </p:nvSpPr>
        <p:spPr/>
        <p:txBody>
          <a:bodyPr/>
          <a:lstStyle/>
          <a:p>
            <a:fld id="{D4BCA7AE-6005-4EBE-BF56-90A00AACC77B}" type="slidenum">
              <a:rPr lang="en-GB" smtClean="0"/>
              <a:t>‹#›</a:t>
            </a:fld>
            <a:endParaRPr lang="en-GB"/>
          </a:p>
        </p:txBody>
      </p:sp>
    </p:spTree>
    <p:extLst>
      <p:ext uri="{BB962C8B-B14F-4D97-AF65-F5344CB8AC3E}">
        <p14:creationId xmlns:p14="http://schemas.microsoft.com/office/powerpoint/2010/main" val="371022157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27D2C2-EA3B-9734-E393-EDF177582C16}"/>
              </a:ext>
            </a:extLst>
          </p:cNvPr>
          <p:cNvSpPr>
            <a:spLocks noGrp="1"/>
          </p:cNvSpPr>
          <p:nvPr>
            <p:ph type="title"/>
          </p:nvPr>
        </p:nvSpPr>
        <p:spPr/>
        <p:txBody>
          <a:bodyPr/>
          <a:lstStyle/>
          <a:p>
            <a:r>
              <a:rPr lang="en-GB"/>
              <a:t>Click to edit Master title style</a:t>
            </a:r>
          </a:p>
        </p:txBody>
      </p:sp>
      <p:sp>
        <p:nvSpPr>
          <p:cNvPr id="3" name="Content Placeholder 2">
            <a:extLst>
              <a:ext uri="{FF2B5EF4-FFF2-40B4-BE49-F238E27FC236}">
                <a16:creationId xmlns:a16="http://schemas.microsoft.com/office/drawing/2014/main" id="{BE706F0F-FD92-7C60-AD00-7AF9E9517223}"/>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89C66306-69DA-A8FB-47A5-1600820817EF}"/>
              </a:ext>
            </a:extLst>
          </p:cNvPr>
          <p:cNvSpPr>
            <a:spLocks noGrp="1"/>
          </p:cNvSpPr>
          <p:nvPr>
            <p:ph type="dt" sz="half" idx="10"/>
          </p:nvPr>
        </p:nvSpPr>
        <p:spPr/>
        <p:txBody>
          <a:bodyPr/>
          <a:lstStyle/>
          <a:p>
            <a:fld id="{C0897F3A-8D4C-41C5-AB48-5AE1B991B317}" type="datetimeFigureOut">
              <a:rPr lang="en-GB" smtClean="0"/>
              <a:t>08/10/2026</a:t>
            </a:fld>
            <a:endParaRPr lang="en-GB"/>
          </a:p>
        </p:txBody>
      </p:sp>
      <p:sp>
        <p:nvSpPr>
          <p:cNvPr id="5" name="Footer Placeholder 4">
            <a:extLst>
              <a:ext uri="{FF2B5EF4-FFF2-40B4-BE49-F238E27FC236}">
                <a16:creationId xmlns:a16="http://schemas.microsoft.com/office/drawing/2014/main" id="{309C66B6-6FEB-EFF3-6F3A-C3D7B7B051D2}"/>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EE815B7E-91EF-1E18-1D3F-987A6CF1A538}"/>
              </a:ext>
            </a:extLst>
          </p:cNvPr>
          <p:cNvSpPr>
            <a:spLocks noGrp="1"/>
          </p:cNvSpPr>
          <p:nvPr>
            <p:ph type="sldNum" sz="quarter" idx="12"/>
          </p:nvPr>
        </p:nvSpPr>
        <p:spPr/>
        <p:txBody>
          <a:bodyPr/>
          <a:lstStyle/>
          <a:p>
            <a:fld id="{D4BCA7AE-6005-4EBE-BF56-90A00AACC77B}" type="slidenum">
              <a:rPr lang="en-GB" smtClean="0"/>
              <a:t>‹#›</a:t>
            </a:fld>
            <a:endParaRPr lang="en-GB"/>
          </a:p>
        </p:txBody>
      </p:sp>
    </p:spTree>
    <p:extLst>
      <p:ext uri="{BB962C8B-B14F-4D97-AF65-F5344CB8AC3E}">
        <p14:creationId xmlns:p14="http://schemas.microsoft.com/office/powerpoint/2010/main" val="205765185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0C4BE3-5913-1D9E-C1A1-D2D6CE82F13C}"/>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p>
        </p:txBody>
      </p:sp>
      <p:sp>
        <p:nvSpPr>
          <p:cNvPr id="3" name="Text Placeholder 2">
            <a:extLst>
              <a:ext uri="{FF2B5EF4-FFF2-40B4-BE49-F238E27FC236}">
                <a16:creationId xmlns:a16="http://schemas.microsoft.com/office/drawing/2014/main" id="{C0D21945-E125-B8EC-6B1F-9CC62A61E7EE}"/>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4696F5D8-6257-A7A8-BE2C-1C9B5FF16072}"/>
              </a:ext>
            </a:extLst>
          </p:cNvPr>
          <p:cNvSpPr>
            <a:spLocks noGrp="1"/>
          </p:cNvSpPr>
          <p:nvPr>
            <p:ph type="dt" sz="half" idx="10"/>
          </p:nvPr>
        </p:nvSpPr>
        <p:spPr/>
        <p:txBody>
          <a:bodyPr/>
          <a:lstStyle/>
          <a:p>
            <a:fld id="{C0897F3A-8D4C-41C5-AB48-5AE1B991B317}" type="datetimeFigureOut">
              <a:rPr lang="en-GB" smtClean="0"/>
              <a:t>08/10/2026</a:t>
            </a:fld>
            <a:endParaRPr lang="en-GB"/>
          </a:p>
        </p:txBody>
      </p:sp>
      <p:sp>
        <p:nvSpPr>
          <p:cNvPr id="5" name="Footer Placeholder 4">
            <a:extLst>
              <a:ext uri="{FF2B5EF4-FFF2-40B4-BE49-F238E27FC236}">
                <a16:creationId xmlns:a16="http://schemas.microsoft.com/office/drawing/2014/main" id="{8015E139-0CAC-73DA-0A4A-4955A4977DBC}"/>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397A3528-DDB8-3FEA-6E58-08E88B0615A2}"/>
              </a:ext>
            </a:extLst>
          </p:cNvPr>
          <p:cNvSpPr>
            <a:spLocks noGrp="1"/>
          </p:cNvSpPr>
          <p:nvPr>
            <p:ph type="sldNum" sz="quarter" idx="12"/>
          </p:nvPr>
        </p:nvSpPr>
        <p:spPr/>
        <p:txBody>
          <a:bodyPr/>
          <a:lstStyle/>
          <a:p>
            <a:fld id="{D4BCA7AE-6005-4EBE-BF56-90A00AACC77B}" type="slidenum">
              <a:rPr lang="en-GB" smtClean="0"/>
              <a:t>‹#›</a:t>
            </a:fld>
            <a:endParaRPr lang="en-GB"/>
          </a:p>
        </p:txBody>
      </p:sp>
    </p:spTree>
    <p:extLst>
      <p:ext uri="{BB962C8B-B14F-4D97-AF65-F5344CB8AC3E}">
        <p14:creationId xmlns:p14="http://schemas.microsoft.com/office/powerpoint/2010/main" val="348174032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B7D174-9085-A2EF-D4EA-4B282A152841}"/>
              </a:ext>
            </a:extLst>
          </p:cNvPr>
          <p:cNvSpPr>
            <a:spLocks noGrp="1"/>
          </p:cNvSpPr>
          <p:nvPr>
            <p:ph type="title"/>
          </p:nvPr>
        </p:nvSpPr>
        <p:spPr/>
        <p:txBody>
          <a:bodyPr/>
          <a:lstStyle/>
          <a:p>
            <a:r>
              <a:rPr lang="en-GB"/>
              <a:t>Click to edit Master title style</a:t>
            </a:r>
          </a:p>
        </p:txBody>
      </p:sp>
      <p:sp>
        <p:nvSpPr>
          <p:cNvPr id="3" name="Content Placeholder 2">
            <a:extLst>
              <a:ext uri="{FF2B5EF4-FFF2-40B4-BE49-F238E27FC236}">
                <a16:creationId xmlns:a16="http://schemas.microsoft.com/office/drawing/2014/main" id="{AAF5FD10-6212-4888-08DD-7D7DDCC72FBC}"/>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Content Placeholder 3">
            <a:extLst>
              <a:ext uri="{FF2B5EF4-FFF2-40B4-BE49-F238E27FC236}">
                <a16:creationId xmlns:a16="http://schemas.microsoft.com/office/drawing/2014/main" id="{8FB19157-80BB-1E60-AFBA-0C1F49697829}"/>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5" name="Date Placeholder 4">
            <a:extLst>
              <a:ext uri="{FF2B5EF4-FFF2-40B4-BE49-F238E27FC236}">
                <a16:creationId xmlns:a16="http://schemas.microsoft.com/office/drawing/2014/main" id="{EC5A6F83-947D-784C-3946-971077145BD0}"/>
              </a:ext>
            </a:extLst>
          </p:cNvPr>
          <p:cNvSpPr>
            <a:spLocks noGrp="1"/>
          </p:cNvSpPr>
          <p:nvPr>
            <p:ph type="dt" sz="half" idx="10"/>
          </p:nvPr>
        </p:nvSpPr>
        <p:spPr/>
        <p:txBody>
          <a:bodyPr/>
          <a:lstStyle/>
          <a:p>
            <a:fld id="{C0897F3A-8D4C-41C5-AB48-5AE1B991B317}" type="datetimeFigureOut">
              <a:rPr lang="en-GB" smtClean="0"/>
              <a:t>08/10/2026</a:t>
            </a:fld>
            <a:endParaRPr lang="en-GB"/>
          </a:p>
        </p:txBody>
      </p:sp>
      <p:sp>
        <p:nvSpPr>
          <p:cNvPr id="6" name="Footer Placeholder 5">
            <a:extLst>
              <a:ext uri="{FF2B5EF4-FFF2-40B4-BE49-F238E27FC236}">
                <a16:creationId xmlns:a16="http://schemas.microsoft.com/office/drawing/2014/main" id="{0DF0FD01-845C-C813-5349-498E1D7A305C}"/>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32B65C3E-78BD-28BD-6B26-0C094A5726F9}"/>
              </a:ext>
            </a:extLst>
          </p:cNvPr>
          <p:cNvSpPr>
            <a:spLocks noGrp="1"/>
          </p:cNvSpPr>
          <p:nvPr>
            <p:ph type="sldNum" sz="quarter" idx="12"/>
          </p:nvPr>
        </p:nvSpPr>
        <p:spPr/>
        <p:txBody>
          <a:bodyPr/>
          <a:lstStyle/>
          <a:p>
            <a:fld id="{D4BCA7AE-6005-4EBE-BF56-90A00AACC77B}" type="slidenum">
              <a:rPr lang="en-GB" smtClean="0"/>
              <a:t>‹#›</a:t>
            </a:fld>
            <a:endParaRPr lang="en-GB"/>
          </a:p>
        </p:txBody>
      </p:sp>
    </p:spTree>
    <p:extLst>
      <p:ext uri="{BB962C8B-B14F-4D97-AF65-F5344CB8AC3E}">
        <p14:creationId xmlns:p14="http://schemas.microsoft.com/office/powerpoint/2010/main" val="35367080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243C29-3BFC-2524-7344-C2A751F3AB02}"/>
              </a:ext>
            </a:extLst>
          </p:cNvPr>
          <p:cNvSpPr>
            <a:spLocks noGrp="1"/>
          </p:cNvSpPr>
          <p:nvPr>
            <p:ph type="title"/>
          </p:nvPr>
        </p:nvSpPr>
        <p:spPr>
          <a:xfrm>
            <a:off x="839788" y="365125"/>
            <a:ext cx="10515600" cy="1325563"/>
          </a:xfrm>
        </p:spPr>
        <p:txBody>
          <a:bodyPr/>
          <a:lstStyle/>
          <a:p>
            <a:r>
              <a:rPr lang="en-GB"/>
              <a:t>Click to edit Master title style</a:t>
            </a:r>
          </a:p>
        </p:txBody>
      </p:sp>
      <p:sp>
        <p:nvSpPr>
          <p:cNvPr id="3" name="Text Placeholder 2">
            <a:extLst>
              <a:ext uri="{FF2B5EF4-FFF2-40B4-BE49-F238E27FC236}">
                <a16:creationId xmlns:a16="http://schemas.microsoft.com/office/drawing/2014/main" id="{2A8494FA-0945-DDD7-B8B9-A9C23E79F8D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F7A29477-8478-AE6D-7E05-37FE58C8D7B6}"/>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5" name="Text Placeholder 4">
            <a:extLst>
              <a:ext uri="{FF2B5EF4-FFF2-40B4-BE49-F238E27FC236}">
                <a16:creationId xmlns:a16="http://schemas.microsoft.com/office/drawing/2014/main" id="{4FF6198C-1BE7-00D1-4DAD-EEAA1B8C6B1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5EA331B6-8EC6-175B-ACE1-1E69F552A37D}"/>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7" name="Date Placeholder 6">
            <a:extLst>
              <a:ext uri="{FF2B5EF4-FFF2-40B4-BE49-F238E27FC236}">
                <a16:creationId xmlns:a16="http://schemas.microsoft.com/office/drawing/2014/main" id="{9A3AB434-C966-BDFC-8278-B24803E81125}"/>
              </a:ext>
            </a:extLst>
          </p:cNvPr>
          <p:cNvSpPr>
            <a:spLocks noGrp="1"/>
          </p:cNvSpPr>
          <p:nvPr>
            <p:ph type="dt" sz="half" idx="10"/>
          </p:nvPr>
        </p:nvSpPr>
        <p:spPr/>
        <p:txBody>
          <a:bodyPr/>
          <a:lstStyle/>
          <a:p>
            <a:fld id="{C0897F3A-8D4C-41C5-AB48-5AE1B991B317}" type="datetimeFigureOut">
              <a:rPr lang="en-GB" smtClean="0"/>
              <a:t>08/10/2026</a:t>
            </a:fld>
            <a:endParaRPr lang="en-GB"/>
          </a:p>
        </p:txBody>
      </p:sp>
      <p:sp>
        <p:nvSpPr>
          <p:cNvPr id="8" name="Footer Placeholder 7">
            <a:extLst>
              <a:ext uri="{FF2B5EF4-FFF2-40B4-BE49-F238E27FC236}">
                <a16:creationId xmlns:a16="http://schemas.microsoft.com/office/drawing/2014/main" id="{26FE0FB2-FD18-EFEA-F4DC-BF227064DB01}"/>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3F44596C-E50B-6462-78FF-06C33D274933}"/>
              </a:ext>
            </a:extLst>
          </p:cNvPr>
          <p:cNvSpPr>
            <a:spLocks noGrp="1"/>
          </p:cNvSpPr>
          <p:nvPr>
            <p:ph type="sldNum" sz="quarter" idx="12"/>
          </p:nvPr>
        </p:nvSpPr>
        <p:spPr/>
        <p:txBody>
          <a:bodyPr/>
          <a:lstStyle/>
          <a:p>
            <a:fld id="{D4BCA7AE-6005-4EBE-BF56-90A00AACC77B}" type="slidenum">
              <a:rPr lang="en-GB" smtClean="0"/>
              <a:t>‹#›</a:t>
            </a:fld>
            <a:endParaRPr lang="en-GB"/>
          </a:p>
        </p:txBody>
      </p:sp>
    </p:spTree>
    <p:extLst>
      <p:ext uri="{BB962C8B-B14F-4D97-AF65-F5344CB8AC3E}">
        <p14:creationId xmlns:p14="http://schemas.microsoft.com/office/powerpoint/2010/main" val="4016913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FB03F1-A49E-7BBC-2A75-DE9CDF5E884E}"/>
              </a:ext>
            </a:extLst>
          </p:cNvPr>
          <p:cNvSpPr>
            <a:spLocks noGrp="1"/>
          </p:cNvSpPr>
          <p:nvPr>
            <p:ph type="title"/>
          </p:nvPr>
        </p:nvSpPr>
        <p:spPr/>
        <p:txBody>
          <a:bodyPr/>
          <a:lstStyle/>
          <a:p>
            <a:r>
              <a:rPr lang="en-GB"/>
              <a:t>Click to edit Master title style</a:t>
            </a:r>
          </a:p>
        </p:txBody>
      </p:sp>
      <p:sp>
        <p:nvSpPr>
          <p:cNvPr id="3" name="Date Placeholder 2">
            <a:extLst>
              <a:ext uri="{FF2B5EF4-FFF2-40B4-BE49-F238E27FC236}">
                <a16:creationId xmlns:a16="http://schemas.microsoft.com/office/drawing/2014/main" id="{EC4C797F-6946-5D82-51ED-B6565446FC01}"/>
              </a:ext>
            </a:extLst>
          </p:cNvPr>
          <p:cNvSpPr>
            <a:spLocks noGrp="1"/>
          </p:cNvSpPr>
          <p:nvPr>
            <p:ph type="dt" sz="half" idx="10"/>
          </p:nvPr>
        </p:nvSpPr>
        <p:spPr/>
        <p:txBody>
          <a:bodyPr/>
          <a:lstStyle/>
          <a:p>
            <a:fld id="{C0897F3A-8D4C-41C5-AB48-5AE1B991B317}" type="datetimeFigureOut">
              <a:rPr lang="en-GB" smtClean="0"/>
              <a:t>08/10/2026</a:t>
            </a:fld>
            <a:endParaRPr lang="en-GB"/>
          </a:p>
        </p:txBody>
      </p:sp>
      <p:sp>
        <p:nvSpPr>
          <p:cNvPr id="4" name="Footer Placeholder 3">
            <a:extLst>
              <a:ext uri="{FF2B5EF4-FFF2-40B4-BE49-F238E27FC236}">
                <a16:creationId xmlns:a16="http://schemas.microsoft.com/office/drawing/2014/main" id="{06F47501-1BD4-A1F7-F730-5E00DCAB847F}"/>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2DBFD9F2-5DA1-400D-1D17-8F4DBA770911}"/>
              </a:ext>
            </a:extLst>
          </p:cNvPr>
          <p:cNvSpPr>
            <a:spLocks noGrp="1"/>
          </p:cNvSpPr>
          <p:nvPr>
            <p:ph type="sldNum" sz="quarter" idx="12"/>
          </p:nvPr>
        </p:nvSpPr>
        <p:spPr/>
        <p:txBody>
          <a:bodyPr/>
          <a:lstStyle/>
          <a:p>
            <a:fld id="{D4BCA7AE-6005-4EBE-BF56-90A00AACC77B}" type="slidenum">
              <a:rPr lang="en-GB" smtClean="0"/>
              <a:t>‹#›</a:t>
            </a:fld>
            <a:endParaRPr lang="en-GB"/>
          </a:p>
        </p:txBody>
      </p:sp>
    </p:spTree>
    <p:extLst>
      <p:ext uri="{BB962C8B-B14F-4D97-AF65-F5344CB8AC3E}">
        <p14:creationId xmlns:p14="http://schemas.microsoft.com/office/powerpoint/2010/main" val="306464193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A4917CFF-0953-070A-DE23-C7E5A0381443}"/>
              </a:ext>
            </a:extLst>
          </p:cNvPr>
          <p:cNvSpPr>
            <a:spLocks noGrp="1"/>
          </p:cNvSpPr>
          <p:nvPr>
            <p:ph type="dt" sz="half" idx="10"/>
          </p:nvPr>
        </p:nvSpPr>
        <p:spPr/>
        <p:txBody>
          <a:bodyPr/>
          <a:lstStyle/>
          <a:p>
            <a:fld id="{C0897F3A-8D4C-41C5-AB48-5AE1B991B317}" type="datetimeFigureOut">
              <a:rPr lang="en-GB" smtClean="0"/>
              <a:t>08/10/2026</a:t>
            </a:fld>
            <a:endParaRPr lang="en-GB"/>
          </a:p>
        </p:txBody>
      </p:sp>
      <p:sp>
        <p:nvSpPr>
          <p:cNvPr id="3" name="Footer Placeholder 2">
            <a:extLst>
              <a:ext uri="{FF2B5EF4-FFF2-40B4-BE49-F238E27FC236}">
                <a16:creationId xmlns:a16="http://schemas.microsoft.com/office/drawing/2014/main" id="{FE485197-D4CE-CEBA-AA30-9E8EB2E2D6CA}"/>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7DB87413-9085-26D1-3F2C-CFEAD09B7B92}"/>
              </a:ext>
            </a:extLst>
          </p:cNvPr>
          <p:cNvSpPr>
            <a:spLocks noGrp="1"/>
          </p:cNvSpPr>
          <p:nvPr>
            <p:ph type="sldNum" sz="quarter" idx="12"/>
          </p:nvPr>
        </p:nvSpPr>
        <p:spPr/>
        <p:txBody>
          <a:bodyPr/>
          <a:lstStyle/>
          <a:p>
            <a:fld id="{D4BCA7AE-6005-4EBE-BF56-90A00AACC77B}" type="slidenum">
              <a:rPr lang="en-GB" smtClean="0"/>
              <a:t>‹#›</a:t>
            </a:fld>
            <a:endParaRPr lang="en-GB"/>
          </a:p>
        </p:txBody>
      </p:sp>
    </p:spTree>
    <p:extLst>
      <p:ext uri="{BB962C8B-B14F-4D97-AF65-F5344CB8AC3E}">
        <p14:creationId xmlns:p14="http://schemas.microsoft.com/office/powerpoint/2010/main" val="411932360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99EA89-ABC4-D7B2-6E3A-0EF9D9E94CB5}"/>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p>
        </p:txBody>
      </p:sp>
      <p:sp>
        <p:nvSpPr>
          <p:cNvPr id="3" name="Content Placeholder 2">
            <a:extLst>
              <a:ext uri="{FF2B5EF4-FFF2-40B4-BE49-F238E27FC236}">
                <a16:creationId xmlns:a16="http://schemas.microsoft.com/office/drawing/2014/main" id="{4C22EE8C-B696-A78A-0A14-60B1FE5B8B1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Text Placeholder 3">
            <a:extLst>
              <a:ext uri="{FF2B5EF4-FFF2-40B4-BE49-F238E27FC236}">
                <a16:creationId xmlns:a16="http://schemas.microsoft.com/office/drawing/2014/main" id="{2CC31C0C-CC7C-E754-7CCD-3D25AB26104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7A4B0ED0-3B91-CBC2-4731-F7DD0078785C}"/>
              </a:ext>
            </a:extLst>
          </p:cNvPr>
          <p:cNvSpPr>
            <a:spLocks noGrp="1"/>
          </p:cNvSpPr>
          <p:nvPr>
            <p:ph type="dt" sz="half" idx="10"/>
          </p:nvPr>
        </p:nvSpPr>
        <p:spPr/>
        <p:txBody>
          <a:bodyPr/>
          <a:lstStyle/>
          <a:p>
            <a:fld id="{C0897F3A-8D4C-41C5-AB48-5AE1B991B317}" type="datetimeFigureOut">
              <a:rPr lang="en-GB" smtClean="0"/>
              <a:t>08/10/2026</a:t>
            </a:fld>
            <a:endParaRPr lang="en-GB"/>
          </a:p>
        </p:txBody>
      </p:sp>
      <p:sp>
        <p:nvSpPr>
          <p:cNvPr id="6" name="Footer Placeholder 5">
            <a:extLst>
              <a:ext uri="{FF2B5EF4-FFF2-40B4-BE49-F238E27FC236}">
                <a16:creationId xmlns:a16="http://schemas.microsoft.com/office/drawing/2014/main" id="{63ACEC84-193F-7019-974C-8B7756E2A4EE}"/>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796FCC54-D263-21A3-ED81-CAEAE9323265}"/>
              </a:ext>
            </a:extLst>
          </p:cNvPr>
          <p:cNvSpPr>
            <a:spLocks noGrp="1"/>
          </p:cNvSpPr>
          <p:nvPr>
            <p:ph type="sldNum" sz="quarter" idx="12"/>
          </p:nvPr>
        </p:nvSpPr>
        <p:spPr/>
        <p:txBody>
          <a:bodyPr/>
          <a:lstStyle/>
          <a:p>
            <a:fld id="{D4BCA7AE-6005-4EBE-BF56-90A00AACC77B}" type="slidenum">
              <a:rPr lang="en-GB" smtClean="0"/>
              <a:t>‹#›</a:t>
            </a:fld>
            <a:endParaRPr lang="en-GB"/>
          </a:p>
        </p:txBody>
      </p:sp>
    </p:spTree>
    <p:extLst>
      <p:ext uri="{BB962C8B-B14F-4D97-AF65-F5344CB8AC3E}">
        <p14:creationId xmlns:p14="http://schemas.microsoft.com/office/powerpoint/2010/main" val="309716745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D6644B-8657-2913-06BA-F42BD6C6E11E}"/>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p>
        </p:txBody>
      </p:sp>
      <p:sp>
        <p:nvSpPr>
          <p:cNvPr id="3" name="Picture Placeholder 2">
            <a:extLst>
              <a:ext uri="{FF2B5EF4-FFF2-40B4-BE49-F238E27FC236}">
                <a16:creationId xmlns:a16="http://schemas.microsoft.com/office/drawing/2014/main" id="{E32B296D-D5DB-6B63-1702-F9E5F429786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B4B0A277-878D-A373-59F4-2647CE94E40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D2015080-A18E-0CDF-974A-03708187A26F}"/>
              </a:ext>
            </a:extLst>
          </p:cNvPr>
          <p:cNvSpPr>
            <a:spLocks noGrp="1"/>
          </p:cNvSpPr>
          <p:nvPr>
            <p:ph type="dt" sz="half" idx="10"/>
          </p:nvPr>
        </p:nvSpPr>
        <p:spPr/>
        <p:txBody>
          <a:bodyPr/>
          <a:lstStyle/>
          <a:p>
            <a:fld id="{C0897F3A-8D4C-41C5-AB48-5AE1B991B317}" type="datetimeFigureOut">
              <a:rPr lang="en-GB" smtClean="0"/>
              <a:t>08/10/2026</a:t>
            </a:fld>
            <a:endParaRPr lang="en-GB"/>
          </a:p>
        </p:txBody>
      </p:sp>
      <p:sp>
        <p:nvSpPr>
          <p:cNvPr id="6" name="Footer Placeholder 5">
            <a:extLst>
              <a:ext uri="{FF2B5EF4-FFF2-40B4-BE49-F238E27FC236}">
                <a16:creationId xmlns:a16="http://schemas.microsoft.com/office/drawing/2014/main" id="{7490BE57-2296-7C50-B19E-DE4F884E84D8}"/>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514C7DF6-100C-F25C-A0DE-522731A7231B}"/>
              </a:ext>
            </a:extLst>
          </p:cNvPr>
          <p:cNvSpPr>
            <a:spLocks noGrp="1"/>
          </p:cNvSpPr>
          <p:nvPr>
            <p:ph type="sldNum" sz="quarter" idx="12"/>
          </p:nvPr>
        </p:nvSpPr>
        <p:spPr/>
        <p:txBody>
          <a:bodyPr/>
          <a:lstStyle/>
          <a:p>
            <a:fld id="{D4BCA7AE-6005-4EBE-BF56-90A00AACC77B}" type="slidenum">
              <a:rPr lang="en-GB" smtClean="0"/>
              <a:t>‹#›</a:t>
            </a:fld>
            <a:endParaRPr lang="en-GB"/>
          </a:p>
        </p:txBody>
      </p:sp>
    </p:spTree>
    <p:extLst>
      <p:ext uri="{BB962C8B-B14F-4D97-AF65-F5344CB8AC3E}">
        <p14:creationId xmlns:p14="http://schemas.microsoft.com/office/powerpoint/2010/main" val="4540715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AEFE27-1C33-9822-58FF-C6345CD39735}"/>
              </a:ext>
            </a:extLst>
          </p:cNvPr>
          <p:cNvSpPr>
            <a:spLocks noGrp="1"/>
          </p:cNvSpPr>
          <p:nvPr>
            <p:ph type="title"/>
          </p:nvPr>
        </p:nvSpPr>
        <p:spPr/>
        <p:txBody>
          <a:bodyPr/>
          <a:lstStyle/>
          <a:p>
            <a:r>
              <a:rPr lang="en-GB"/>
              <a:t>Click to edit Master title style</a:t>
            </a:r>
          </a:p>
        </p:txBody>
      </p:sp>
      <p:sp>
        <p:nvSpPr>
          <p:cNvPr id="3" name="Vertical Text Placeholder 2">
            <a:extLst>
              <a:ext uri="{FF2B5EF4-FFF2-40B4-BE49-F238E27FC236}">
                <a16:creationId xmlns:a16="http://schemas.microsoft.com/office/drawing/2014/main" id="{FC3F3D34-D75A-8C19-83F0-2EE1362D8EF6}"/>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EF186B46-3814-E7A5-850A-13660E1AAED0}"/>
              </a:ext>
            </a:extLst>
          </p:cNvPr>
          <p:cNvSpPr>
            <a:spLocks noGrp="1"/>
          </p:cNvSpPr>
          <p:nvPr>
            <p:ph type="dt" sz="half" idx="10"/>
          </p:nvPr>
        </p:nvSpPr>
        <p:spPr/>
        <p:txBody>
          <a:bodyPr/>
          <a:lstStyle/>
          <a:p>
            <a:fld id="{C0897F3A-8D4C-41C5-AB48-5AE1B991B317}" type="datetimeFigureOut">
              <a:rPr lang="en-GB" smtClean="0"/>
              <a:t>08/10/2026</a:t>
            </a:fld>
            <a:endParaRPr lang="en-GB"/>
          </a:p>
        </p:txBody>
      </p:sp>
      <p:sp>
        <p:nvSpPr>
          <p:cNvPr id="5" name="Footer Placeholder 4">
            <a:extLst>
              <a:ext uri="{FF2B5EF4-FFF2-40B4-BE49-F238E27FC236}">
                <a16:creationId xmlns:a16="http://schemas.microsoft.com/office/drawing/2014/main" id="{82327606-3903-A94A-EBE3-9F9F4C1F5549}"/>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A7D09456-82EF-A1AF-E9FA-EE147E810FE4}"/>
              </a:ext>
            </a:extLst>
          </p:cNvPr>
          <p:cNvSpPr>
            <a:spLocks noGrp="1"/>
          </p:cNvSpPr>
          <p:nvPr>
            <p:ph type="sldNum" sz="quarter" idx="12"/>
          </p:nvPr>
        </p:nvSpPr>
        <p:spPr/>
        <p:txBody>
          <a:bodyPr/>
          <a:lstStyle/>
          <a:p>
            <a:fld id="{D4BCA7AE-6005-4EBE-BF56-90A00AACC77B}" type="slidenum">
              <a:rPr lang="en-GB" smtClean="0"/>
              <a:t>‹#›</a:t>
            </a:fld>
            <a:endParaRPr lang="en-GB"/>
          </a:p>
        </p:txBody>
      </p:sp>
    </p:spTree>
    <p:extLst>
      <p:ext uri="{BB962C8B-B14F-4D97-AF65-F5344CB8AC3E}">
        <p14:creationId xmlns:p14="http://schemas.microsoft.com/office/powerpoint/2010/main" val="167576018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36DDEDC-400F-3FFC-B75C-8926D8E2C25C}"/>
              </a:ext>
            </a:extLst>
          </p:cNvPr>
          <p:cNvSpPr>
            <a:spLocks noGrp="1"/>
          </p:cNvSpPr>
          <p:nvPr>
            <p:ph type="title" orient="vert"/>
          </p:nvPr>
        </p:nvSpPr>
        <p:spPr>
          <a:xfrm>
            <a:off x="8724900" y="365125"/>
            <a:ext cx="2628900" cy="5811838"/>
          </a:xfrm>
        </p:spPr>
        <p:txBody>
          <a:bodyPr vert="eaVert"/>
          <a:lstStyle/>
          <a:p>
            <a:r>
              <a:rPr lang="en-GB"/>
              <a:t>Click to edit Master title style</a:t>
            </a:r>
          </a:p>
        </p:txBody>
      </p:sp>
      <p:sp>
        <p:nvSpPr>
          <p:cNvPr id="3" name="Vertical Text Placeholder 2">
            <a:extLst>
              <a:ext uri="{FF2B5EF4-FFF2-40B4-BE49-F238E27FC236}">
                <a16:creationId xmlns:a16="http://schemas.microsoft.com/office/drawing/2014/main" id="{4C516402-B7A2-A67E-68F8-95916A68C4C8}"/>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457EFAB9-58E0-A76B-E82B-35D76C65BC0C}"/>
              </a:ext>
            </a:extLst>
          </p:cNvPr>
          <p:cNvSpPr>
            <a:spLocks noGrp="1"/>
          </p:cNvSpPr>
          <p:nvPr>
            <p:ph type="dt" sz="half" idx="10"/>
          </p:nvPr>
        </p:nvSpPr>
        <p:spPr/>
        <p:txBody>
          <a:bodyPr/>
          <a:lstStyle/>
          <a:p>
            <a:fld id="{C0897F3A-8D4C-41C5-AB48-5AE1B991B317}" type="datetimeFigureOut">
              <a:rPr lang="en-GB" smtClean="0"/>
              <a:t>08/10/2026</a:t>
            </a:fld>
            <a:endParaRPr lang="en-GB"/>
          </a:p>
        </p:txBody>
      </p:sp>
      <p:sp>
        <p:nvSpPr>
          <p:cNvPr id="5" name="Footer Placeholder 4">
            <a:extLst>
              <a:ext uri="{FF2B5EF4-FFF2-40B4-BE49-F238E27FC236}">
                <a16:creationId xmlns:a16="http://schemas.microsoft.com/office/drawing/2014/main" id="{B0BA7A4A-1ACA-3409-EAFB-A08F84F73ECB}"/>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4C7EC88E-3E29-18AC-EBB2-0998956D435E}"/>
              </a:ext>
            </a:extLst>
          </p:cNvPr>
          <p:cNvSpPr>
            <a:spLocks noGrp="1"/>
          </p:cNvSpPr>
          <p:nvPr>
            <p:ph type="sldNum" sz="quarter" idx="12"/>
          </p:nvPr>
        </p:nvSpPr>
        <p:spPr/>
        <p:txBody>
          <a:bodyPr/>
          <a:lstStyle/>
          <a:p>
            <a:fld id="{D4BCA7AE-6005-4EBE-BF56-90A00AACC77B}" type="slidenum">
              <a:rPr lang="en-GB" smtClean="0"/>
              <a:t>‹#›</a:t>
            </a:fld>
            <a:endParaRPr lang="en-GB"/>
          </a:p>
        </p:txBody>
      </p:sp>
    </p:spTree>
    <p:extLst>
      <p:ext uri="{BB962C8B-B14F-4D97-AF65-F5344CB8AC3E}">
        <p14:creationId xmlns:p14="http://schemas.microsoft.com/office/powerpoint/2010/main" val="13810685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6394AD6-81B5-D0E6-9EAC-DC84C5BF90B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p>
        </p:txBody>
      </p:sp>
      <p:sp>
        <p:nvSpPr>
          <p:cNvPr id="3" name="Text Placeholder 2">
            <a:extLst>
              <a:ext uri="{FF2B5EF4-FFF2-40B4-BE49-F238E27FC236}">
                <a16:creationId xmlns:a16="http://schemas.microsoft.com/office/drawing/2014/main" id="{8FBE8253-AE8B-1C03-01BB-B97D07041AE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B0242947-4E0E-81CE-BCFD-D3D11461E91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C0897F3A-8D4C-41C5-AB48-5AE1B991B317}" type="datetimeFigureOut">
              <a:rPr lang="en-GB" smtClean="0"/>
              <a:t>08/10/2026</a:t>
            </a:fld>
            <a:endParaRPr lang="en-GB"/>
          </a:p>
        </p:txBody>
      </p:sp>
      <p:sp>
        <p:nvSpPr>
          <p:cNvPr id="5" name="Footer Placeholder 4">
            <a:extLst>
              <a:ext uri="{FF2B5EF4-FFF2-40B4-BE49-F238E27FC236}">
                <a16:creationId xmlns:a16="http://schemas.microsoft.com/office/drawing/2014/main" id="{726A3CBF-BEC2-DD72-0BCB-D3EDF67DD90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GB"/>
          </a:p>
        </p:txBody>
      </p:sp>
      <p:sp>
        <p:nvSpPr>
          <p:cNvPr id="6" name="Slide Number Placeholder 5">
            <a:extLst>
              <a:ext uri="{FF2B5EF4-FFF2-40B4-BE49-F238E27FC236}">
                <a16:creationId xmlns:a16="http://schemas.microsoft.com/office/drawing/2014/main" id="{7EAD8CA2-3BEC-59D4-BBC2-BFCA5586E4B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D4BCA7AE-6005-4EBE-BF56-90A00AACC77B}" type="slidenum">
              <a:rPr lang="en-GB" smtClean="0"/>
              <a:t>‹#›</a:t>
            </a:fld>
            <a:endParaRPr lang="en-GB"/>
          </a:p>
        </p:txBody>
      </p:sp>
    </p:spTree>
    <p:extLst>
      <p:ext uri="{BB962C8B-B14F-4D97-AF65-F5344CB8AC3E}">
        <p14:creationId xmlns:p14="http://schemas.microsoft.com/office/powerpoint/2010/main" val="87649059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1.xml"/><Relationship Id="rId7" Type="http://schemas.openxmlformats.org/officeDocument/2006/relationships/image" Target="../media/image4.jpg"/><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4.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4.xml"/><Relationship Id="rId4" Type="http://schemas.openxmlformats.org/officeDocument/2006/relationships/image" Target="../media/image4.jpg"/></Relationships>
</file>

<file path=ppt/slides/_rels/slide21.xml.rels><?xml version="1.0" encoding="UTF-8" standalone="yes"?>
<Relationships xmlns="http://schemas.openxmlformats.org/package/2006/relationships"><Relationship Id="rId8" Type="http://schemas.openxmlformats.org/officeDocument/2006/relationships/image" Target="../media/image4.jpg"/><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image" Target="../media/image8.jpeg"/><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22.xml.rels><?xml version="1.0" encoding="UTF-8" standalone="yes"?>
<Relationships xmlns="http://schemas.openxmlformats.org/package/2006/relationships"><Relationship Id="rId2" Type="http://schemas.openxmlformats.org/officeDocument/2006/relationships/hyperlink" Target="mailto:Europe@ifsw.org" TargetMode="Externa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2" name="Rectangle 21">
            <a:extLst>
              <a:ext uri="{FF2B5EF4-FFF2-40B4-BE49-F238E27FC236}">
                <a16:creationId xmlns:a16="http://schemas.microsoft.com/office/drawing/2014/main" id="{889AE703-9EC1-473D-8723-8E991E8852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361DEC5E-6B9D-CD95-2F46-4E796A5F23AE}"/>
              </a:ext>
            </a:extLst>
          </p:cNvPr>
          <p:cNvPicPr>
            <a:picLocks noChangeAspect="1"/>
          </p:cNvPicPr>
          <p:nvPr/>
        </p:nvPicPr>
        <p:blipFill>
          <a:blip r:embed="rId2"/>
          <a:srcRect r="22544"/>
          <a:stretch>
            <a:fillRect/>
          </a:stretch>
        </p:blipFill>
        <p:spPr>
          <a:xfrm>
            <a:off x="20" y="10"/>
            <a:ext cx="7534636" cy="6857990"/>
          </a:xfrm>
          <a:custGeom>
            <a:avLst/>
            <a:gdLst/>
            <a:ahLst/>
            <a:cxnLst/>
            <a:rect l="l" t="t" r="r" b="b"/>
            <a:pathLst>
              <a:path w="7534656" h="6858000">
                <a:moveTo>
                  <a:pt x="4678390" y="3089451"/>
                </a:moveTo>
                <a:cubicBezTo>
                  <a:pt x="4704756" y="3107456"/>
                  <a:pt x="4731118" y="3125461"/>
                  <a:pt x="4757484" y="3143466"/>
                </a:cubicBezTo>
                <a:cubicBezTo>
                  <a:pt x="4742694" y="3138965"/>
                  <a:pt x="4726618" y="3134464"/>
                  <a:pt x="4711185" y="3129962"/>
                </a:cubicBezTo>
                <a:cubicBezTo>
                  <a:pt x="4698324" y="3119029"/>
                  <a:pt x="4684820" y="3108743"/>
                  <a:pt x="4671961" y="3097166"/>
                </a:cubicBezTo>
                <a:cubicBezTo>
                  <a:pt x="4673888" y="3094594"/>
                  <a:pt x="4676460" y="3092024"/>
                  <a:pt x="4678390" y="3089451"/>
                </a:cubicBezTo>
                <a:close/>
                <a:moveTo>
                  <a:pt x="5151664" y="2187270"/>
                </a:moveTo>
                <a:cubicBezTo>
                  <a:pt x="5309853" y="2295300"/>
                  <a:pt x="5468040" y="2403973"/>
                  <a:pt x="5626227" y="2512004"/>
                </a:cubicBezTo>
                <a:cubicBezTo>
                  <a:pt x="5623653" y="2514576"/>
                  <a:pt x="5621726" y="2517148"/>
                  <a:pt x="5619152" y="2519721"/>
                </a:cubicBezTo>
                <a:cubicBezTo>
                  <a:pt x="5445533" y="2428409"/>
                  <a:pt x="5281559" y="2326810"/>
                  <a:pt x="5151664" y="2187270"/>
                </a:cubicBezTo>
                <a:close/>
                <a:moveTo>
                  <a:pt x="0" y="0"/>
                </a:moveTo>
                <a:lnTo>
                  <a:pt x="7534656" y="0"/>
                </a:lnTo>
                <a:lnTo>
                  <a:pt x="7534656" y="2520617"/>
                </a:lnTo>
                <a:lnTo>
                  <a:pt x="7532186" y="2520363"/>
                </a:lnTo>
                <a:cubicBezTo>
                  <a:pt x="7340561" y="2495285"/>
                  <a:pt x="6360574" y="2283083"/>
                  <a:pt x="6073136" y="2103675"/>
                </a:cubicBezTo>
                <a:cubicBezTo>
                  <a:pt x="5779268" y="1919767"/>
                  <a:pt x="5502120" y="1716567"/>
                  <a:pt x="5226257" y="1512725"/>
                </a:cubicBezTo>
                <a:cubicBezTo>
                  <a:pt x="5106652" y="1424628"/>
                  <a:pt x="4979331" y="1344249"/>
                  <a:pt x="4871300" y="1243293"/>
                </a:cubicBezTo>
                <a:cubicBezTo>
                  <a:pt x="4763272" y="1141694"/>
                  <a:pt x="4660386" y="1036235"/>
                  <a:pt x="4543354" y="942352"/>
                </a:cubicBezTo>
                <a:cubicBezTo>
                  <a:pt x="4509916" y="915344"/>
                  <a:pt x="4476478" y="886408"/>
                  <a:pt x="4427606" y="881906"/>
                </a:cubicBezTo>
                <a:cubicBezTo>
                  <a:pt x="4416676" y="880620"/>
                  <a:pt x="4405100" y="881263"/>
                  <a:pt x="4394168" y="882548"/>
                </a:cubicBezTo>
                <a:cubicBezTo>
                  <a:pt x="4381952" y="883835"/>
                  <a:pt x="4372305" y="890265"/>
                  <a:pt x="4367803" y="901197"/>
                </a:cubicBezTo>
                <a:cubicBezTo>
                  <a:pt x="4363304" y="913416"/>
                  <a:pt x="4371019" y="920488"/>
                  <a:pt x="4380021" y="926918"/>
                </a:cubicBezTo>
                <a:cubicBezTo>
                  <a:pt x="4386451" y="931420"/>
                  <a:pt x="4392881" y="938494"/>
                  <a:pt x="4401241" y="939779"/>
                </a:cubicBezTo>
                <a:cubicBezTo>
                  <a:pt x="4454614" y="947496"/>
                  <a:pt x="4474548" y="986721"/>
                  <a:pt x="4499626" y="1021444"/>
                </a:cubicBezTo>
                <a:cubicBezTo>
                  <a:pt x="4510559" y="1036235"/>
                  <a:pt x="4522132" y="1047810"/>
                  <a:pt x="4502199" y="1069029"/>
                </a:cubicBezTo>
                <a:cubicBezTo>
                  <a:pt x="4484838" y="1087677"/>
                  <a:pt x="4502841" y="1097324"/>
                  <a:pt x="4520845" y="1102469"/>
                </a:cubicBezTo>
                <a:cubicBezTo>
                  <a:pt x="4545924" y="1109541"/>
                  <a:pt x="4575503" y="1108256"/>
                  <a:pt x="4603797" y="1131405"/>
                </a:cubicBezTo>
                <a:cubicBezTo>
                  <a:pt x="4497696" y="1133334"/>
                  <a:pt x="4452684" y="1072246"/>
                  <a:pt x="4404457" y="1015657"/>
                </a:cubicBezTo>
                <a:cubicBezTo>
                  <a:pt x="4386451" y="995081"/>
                  <a:pt x="4374235" y="970645"/>
                  <a:pt x="4358802" y="947496"/>
                </a:cubicBezTo>
                <a:cubicBezTo>
                  <a:pt x="4339510" y="919203"/>
                  <a:pt x="4317003" y="917916"/>
                  <a:pt x="4288710" y="942994"/>
                </a:cubicBezTo>
                <a:cubicBezTo>
                  <a:pt x="4263632" y="965500"/>
                  <a:pt x="4251416" y="963572"/>
                  <a:pt x="4243055" y="932705"/>
                </a:cubicBezTo>
                <a:cubicBezTo>
                  <a:pt x="4230195" y="884478"/>
                  <a:pt x="4200613" y="850398"/>
                  <a:pt x="4150456" y="833036"/>
                </a:cubicBezTo>
                <a:cubicBezTo>
                  <a:pt x="4144991" y="831106"/>
                  <a:pt x="4138882" y="828052"/>
                  <a:pt x="4132854" y="827007"/>
                </a:cubicBezTo>
                <a:cubicBezTo>
                  <a:pt x="4126826" y="825962"/>
                  <a:pt x="4120878" y="826927"/>
                  <a:pt x="4115733" y="833036"/>
                </a:cubicBezTo>
                <a:cubicBezTo>
                  <a:pt x="4106731" y="843323"/>
                  <a:pt x="4114446" y="855542"/>
                  <a:pt x="4120878" y="864544"/>
                </a:cubicBezTo>
                <a:cubicBezTo>
                  <a:pt x="4132452" y="880620"/>
                  <a:pt x="4142741" y="896052"/>
                  <a:pt x="4147242" y="915344"/>
                </a:cubicBezTo>
                <a:cubicBezTo>
                  <a:pt x="4150456" y="928205"/>
                  <a:pt x="4153673" y="942352"/>
                  <a:pt x="4144669" y="951996"/>
                </a:cubicBezTo>
                <a:cubicBezTo>
                  <a:pt x="4107374" y="993151"/>
                  <a:pt x="4134382" y="1012442"/>
                  <a:pt x="4166533" y="1034306"/>
                </a:cubicBezTo>
                <a:cubicBezTo>
                  <a:pt x="4210902" y="1063886"/>
                  <a:pt x="4228266" y="1107611"/>
                  <a:pt x="4217977" y="1159698"/>
                </a:cubicBezTo>
                <a:cubicBezTo>
                  <a:pt x="4214117" y="1180919"/>
                  <a:pt x="4216690" y="1193778"/>
                  <a:pt x="4243055" y="1193136"/>
                </a:cubicBezTo>
                <a:cubicBezTo>
                  <a:pt x="4253342" y="1193136"/>
                  <a:pt x="4255915" y="1200210"/>
                  <a:pt x="4259774" y="1207925"/>
                </a:cubicBezTo>
                <a:cubicBezTo>
                  <a:pt x="4342082" y="1389905"/>
                  <a:pt x="4461044" y="1549378"/>
                  <a:pt x="4600583" y="1695991"/>
                </a:cubicBezTo>
                <a:cubicBezTo>
                  <a:pt x="4713758" y="1814953"/>
                  <a:pt x="4838507" y="1922339"/>
                  <a:pt x="4967756" y="2026512"/>
                </a:cubicBezTo>
                <a:cubicBezTo>
                  <a:pt x="4971614" y="2029727"/>
                  <a:pt x="4975473" y="2033584"/>
                  <a:pt x="4977403" y="2040014"/>
                </a:cubicBezTo>
                <a:cubicBezTo>
                  <a:pt x="4916314" y="2027155"/>
                  <a:pt x="4863586" y="2000789"/>
                  <a:pt x="4812784" y="1971210"/>
                </a:cubicBezTo>
                <a:cubicBezTo>
                  <a:pt x="4677748" y="1892760"/>
                  <a:pt x="4563930" y="1791160"/>
                  <a:pt x="4448827" y="1691489"/>
                </a:cubicBezTo>
                <a:cubicBezTo>
                  <a:pt x="4378737" y="1630400"/>
                  <a:pt x="4306715" y="1571241"/>
                  <a:pt x="4229552" y="1517227"/>
                </a:cubicBezTo>
                <a:cubicBezTo>
                  <a:pt x="4216690" y="1508223"/>
                  <a:pt x="4207687" y="1496649"/>
                  <a:pt x="4198686" y="1485074"/>
                </a:cubicBezTo>
                <a:cubicBezTo>
                  <a:pt x="4193541" y="1478645"/>
                  <a:pt x="4187111" y="1472857"/>
                  <a:pt x="4176822" y="1475430"/>
                </a:cubicBezTo>
                <a:cubicBezTo>
                  <a:pt x="4163961" y="1478645"/>
                  <a:pt x="4162675" y="1488289"/>
                  <a:pt x="4161388" y="1497936"/>
                </a:cubicBezTo>
                <a:cubicBezTo>
                  <a:pt x="4157531" y="1528801"/>
                  <a:pt x="4165890" y="1556452"/>
                  <a:pt x="4181966" y="1582816"/>
                </a:cubicBezTo>
                <a:cubicBezTo>
                  <a:pt x="4223765" y="1650334"/>
                  <a:pt x="4285495" y="1702421"/>
                  <a:pt x="4349155" y="1751935"/>
                </a:cubicBezTo>
                <a:cubicBezTo>
                  <a:pt x="4431464" y="1815596"/>
                  <a:pt x="4511200" y="1881828"/>
                  <a:pt x="4583864" y="1954492"/>
                </a:cubicBezTo>
                <a:cubicBezTo>
                  <a:pt x="4589008" y="1959636"/>
                  <a:pt x="4598653" y="1962851"/>
                  <a:pt x="4595438" y="1977640"/>
                </a:cubicBezTo>
                <a:cubicBezTo>
                  <a:pt x="4549783" y="1943560"/>
                  <a:pt x="4506699" y="1910122"/>
                  <a:pt x="4462973" y="1877969"/>
                </a:cubicBezTo>
                <a:cubicBezTo>
                  <a:pt x="4419889" y="1845818"/>
                  <a:pt x="4376162" y="1813666"/>
                  <a:pt x="4333080" y="1782158"/>
                </a:cubicBezTo>
                <a:cubicBezTo>
                  <a:pt x="4322790" y="1774441"/>
                  <a:pt x="4311858" y="1763509"/>
                  <a:pt x="4297070" y="1773155"/>
                </a:cubicBezTo>
                <a:cubicBezTo>
                  <a:pt x="4281639" y="1782800"/>
                  <a:pt x="4283566" y="1798877"/>
                  <a:pt x="4287426" y="1811736"/>
                </a:cubicBezTo>
                <a:cubicBezTo>
                  <a:pt x="4299642" y="1849676"/>
                  <a:pt x="4320864" y="1883114"/>
                  <a:pt x="4349155" y="1912694"/>
                </a:cubicBezTo>
                <a:cubicBezTo>
                  <a:pt x="4445611" y="2010436"/>
                  <a:pt x="4556856" y="2094673"/>
                  <a:pt x="4660386" y="2185984"/>
                </a:cubicBezTo>
                <a:cubicBezTo>
                  <a:pt x="4716330" y="2235499"/>
                  <a:pt x="4767772" y="2288228"/>
                  <a:pt x="4816643" y="2342884"/>
                </a:cubicBezTo>
                <a:cubicBezTo>
                  <a:pt x="4827576" y="2355104"/>
                  <a:pt x="4826931" y="2366678"/>
                  <a:pt x="4823716" y="2380824"/>
                </a:cubicBezTo>
                <a:cubicBezTo>
                  <a:pt x="4810857" y="2438056"/>
                  <a:pt x="4830791" y="2457346"/>
                  <a:pt x="4895093" y="2446415"/>
                </a:cubicBezTo>
                <a:cubicBezTo>
                  <a:pt x="4915027" y="2443198"/>
                  <a:pt x="4928532" y="2446415"/>
                  <a:pt x="4940748" y="2459917"/>
                </a:cubicBezTo>
                <a:cubicBezTo>
                  <a:pt x="5088648" y="2627107"/>
                  <a:pt x="5263553" y="2767932"/>
                  <a:pt x="5454535" y="2893324"/>
                </a:cubicBezTo>
                <a:cubicBezTo>
                  <a:pt x="5532343" y="2944123"/>
                  <a:pt x="5612723" y="2992353"/>
                  <a:pt x="5694388" y="3037365"/>
                </a:cubicBezTo>
                <a:cubicBezTo>
                  <a:pt x="5694388" y="3040580"/>
                  <a:pt x="5694388" y="3044439"/>
                  <a:pt x="5694388" y="3047654"/>
                </a:cubicBezTo>
                <a:cubicBezTo>
                  <a:pt x="5693745" y="3052154"/>
                  <a:pt x="5693102" y="3054726"/>
                  <a:pt x="5692459" y="3058585"/>
                </a:cubicBezTo>
                <a:cubicBezTo>
                  <a:pt x="5577355" y="2989137"/>
                  <a:pt x="5463536" y="2917760"/>
                  <a:pt x="5352292" y="2842525"/>
                </a:cubicBezTo>
                <a:cubicBezTo>
                  <a:pt x="5050709" y="2638683"/>
                  <a:pt x="4762627" y="2420050"/>
                  <a:pt x="4470046" y="2206561"/>
                </a:cubicBezTo>
                <a:cubicBezTo>
                  <a:pt x="4371661" y="2134541"/>
                  <a:pt x="4293855" y="2042587"/>
                  <a:pt x="4205115" y="1961564"/>
                </a:cubicBezTo>
                <a:cubicBezTo>
                  <a:pt x="4145956" y="1907550"/>
                  <a:pt x="4089368" y="1850963"/>
                  <a:pt x="4020564" y="1806593"/>
                </a:cubicBezTo>
                <a:cubicBezTo>
                  <a:pt x="3992271" y="1788587"/>
                  <a:pt x="3962691" y="1772511"/>
                  <a:pt x="3924751" y="1777013"/>
                </a:cubicBezTo>
                <a:cubicBezTo>
                  <a:pt x="3909962" y="1778943"/>
                  <a:pt x="3893242" y="1782800"/>
                  <a:pt x="3888098" y="1799519"/>
                </a:cubicBezTo>
                <a:cubicBezTo>
                  <a:pt x="3883596" y="1816238"/>
                  <a:pt x="3897100" y="1823955"/>
                  <a:pt x="3909319" y="1831028"/>
                </a:cubicBezTo>
                <a:cubicBezTo>
                  <a:pt x="3912534" y="1832957"/>
                  <a:pt x="3915749" y="1835530"/>
                  <a:pt x="3918964" y="1835530"/>
                </a:cubicBezTo>
                <a:cubicBezTo>
                  <a:pt x="3980052" y="1839387"/>
                  <a:pt x="3994199" y="1888258"/>
                  <a:pt x="4023137" y="1923626"/>
                </a:cubicBezTo>
                <a:cubicBezTo>
                  <a:pt x="4032139" y="1934558"/>
                  <a:pt x="4032781" y="1945489"/>
                  <a:pt x="4023137" y="1958349"/>
                </a:cubicBezTo>
                <a:cubicBezTo>
                  <a:pt x="4005773" y="1981498"/>
                  <a:pt x="4017992" y="1991787"/>
                  <a:pt x="4041141" y="1998217"/>
                </a:cubicBezTo>
                <a:cubicBezTo>
                  <a:pt x="4064289" y="2004648"/>
                  <a:pt x="4089368" y="2006576"/>
                  <a:pt x="4114446" y="2021367"/>
                </a:cubicBezTo>
                <a:cubicBezTo>
                  <a:pt x="4074579" y="2033584"/>
                  <a:pt x="4046928" y="2020725"/>
                  <a:pt x="4021207" y="2004648"/>
                </a:cubicBezTo>
                <a:cubicBezTo>
                  <a:pt x="3963333" y="1969281"/>
                  <a:pt x="3926038" y="1917194"/>
                  <a:pt x="3890670" y="1863823"/>
                </a:cubicBezTo>
                <a:cubicBezTo>
                  <a:pt x="3883596" y="1853534"/>
                  <a:pt x="3877809" y="1841959"/>
                  <a:pt x="3868164" y="1833600"/>
                </a:cubicBezTo>
                <a:cubicBezTo>
                  <a:pt x="3850158" y="1816881"/>
                  <a:pt x="3830867" y="1814953"/>
                  <a:pt x="3809005" y="1835530"/>
                </a:cubicBezTo>
                <a:cubicBezTo>
                  <a:pt x="3780067" y="1862537"/>
                  <a:pt x="3769780" y="1860608"/>
                  <a:pt x="3760134" y="1825885"/>
                </a:cubicBezTo>
                <a:cubicBezTo>
                  <a:pt x="3747272" y="1778943"/>
                  <a:pt x="3718336" y="1746147"/>
                  <a:pt x="3668822" y="1728786"/>
                </a:cubicBezTo>
                <a:cubicBezTo>
                  <a:pt x="3658535" y="1724927"/>
                  <a:pt x="3647603" y="1719782"/>
                  <a:pt x="3636671" y="1728142"/>
                </a:cubicBezTo>
                <a:cubicBezTo>
                  <a:pt x="3625097" y="1737788"/>
                  <a:pt x="3632812" y="1747433"/>
                  <a:pt x="3637314" y="1756437"/>
                </a:cubicBezTo>
                <a:cubicBezTo>
                  <a:pt x="3643744" y="1770583"/>
                  <a:pt x="3651461" y="1784730"/>
                  <a:pt x="3657248" y="1799519"/>
                </a:cubicBezTo>
                <a:cubicBezTo>
                  <a:pt x="3667537" y="1823312"/>
                  <a:pt x="3669467" y="1848391"/>
                  <a:pt x="3650175" y="1871539"/>
                </a:cubicBezTo>
                <a:cubicBezTo>
                  <a:pt x="3636027" y="1888258"/>
                  <a:pt x="3637314" y="1899190"/>
                  <a:pt x="3655963" y="1910765"/>
                </a:cubicBezTo>
                <a:cubicBezTo>
                  <a:pt x="3715764" y="1946775"/>
                  <a:pt x="3753704" y="1993716"/>
                  <a:pt x="3733126" y="2067022"/>
                </a:cubicBezTo>
                <a:cubicBezTo>
                  <a:pt x="3729911" y="2077311"/>
                  <a:pt x="3733770" y="2087600"/>
                  <a:pt x="3745987" y="2086956"/>
                </a:cubicBezTo>
                <a:cubicBezTo>
                  <a:pt x="3772995" y="2085028"/>
                  <a:pt x="3777495" y="2101747"/>
                  <a:pt x="3785212" y="2119109"/>
                </a:cubicBezTo>
                <a:cubicBezTo>
                  <a:pt x="3860447" y="2285655"/>
                  <a:pt x="3969120" y="2430981"/>
                  <a:pt x="4094512" y="2567305"/>
                </a:cubicBezTo>
                <a:cubicBezTo>
                  <a:pt x="4218619" y="2702344"/>
                  <a:pt x="4358159" y="2823234"/>
                  <a:pt x="4506699" y="2938980"/>
                </a:cubicBezTo>
                <a:cubicBezTo>
                  <a:pt x="4464901" y="2935122"/>
                  <a:pt x="4410886" y="2911330"/>
                  <a:pt x="4358802" y="2883679"/>
                </a:cubicBezTo>
                <a:cubicBezTo>
                  <a:pt x="4221193" y="2809730"/>
                  <a:pt x="4108016" y="2709416"/>
                  <a:pt x="3992913" y="2611032"/>
                </a:cubicBezTo>
                <a:cubicBezTo>
                  <a:pt x="3912534" y="2542227"/>
                  <a:pt x="3834084" y="2471493"/>
                  <a:pt x="3744057" y="2412332"/>
                </a:cubicBezTo>
                <a:cubicBezTo>
                  <a:pt x="3733770" y="2405903"/>
                  <a:pt x="3726696" y="2397543"/>
                  <a:pt x="3720909" y="2387254"/>
                </a:cubicBezTo>
                <a:cubicBezTo>
                  <a:pt x="3715764" y="2378252"/>
                  <a:pt x="3708047" y="2369893"/>
                  <a:pt x="3694545" y="2373750"/>
                </a:cubicBezTo>
                <a:cubicBezTo>
                  <a:pt x="3681041" y="2378252"/>
                  <a:pt x="3679754" y="2389827"/>
                  <a:pt x="3679754" y="2400116"/>
                </a:cubicBezTo>
                <a:cubicBezTo>
                  <a:pt x="3681684" y="2438698"/>
                  <a:pt x="3692615" y="2473421"/>
                  <a:pt x="3716407" y="2504287"/>
                </a:cubicBezTo>
                <a:cubicBezTo>
                  <a:pt x="3762706" y="2566020"/>
                  <a:pt x="3824437" y="2614247"/>
                  <a:pt x="3886168" y="2662474"/>
                </a:cubicBezTo>
                <a:cubicBezTo>
                  <a:pt x="3971693" y="2728707"/>
                  <a:pt x="4050787" y="2800727"/>
                  <a:pt x="4122163" y="2881107"/>
                </a:cubicBezTo>
                <a:cubicBezTo>
                  <a:pt x="4070721" y="2841882"/>
                  <a:pt x="4019277" y="2802013"/>
                  <a:pt x="3967191" y="2762788"/>
                </a:cubicBezTo>
                <a:cubicBezTo>
                  <a:pt x="3927966" y="2733209"/>
                  <a:pt x="3887455" y="2704914"/>
                  <a:pt x="3847588" y="2675978"/>
                </a:cubicBezTo>
                <a:cubicBezTo>
                  <a:pt x="3837941" y="2668905"/>
                  <a:pt x="3827652" y="2661189"/>
                  <a:pt x="3814150" y="2670833"/>
                </a:cubicBezTo>
                <a:cubicBezTo>
                  <a:pt x="3801931" y="2679193"/>
                  <a:pt x="3803861" y="2691412"/>
                  <a:pt x="3806433" y="2702986"/>
                </a:cubicBezTo>
                <a:cubicBezTo>
                  <a:pt x="3816078" y="2748641"/>
                  <a:pt x="3843086" y="2785294"/>
                  <a:pt x="3876524" y="2818089"/>
                </a:cubicBezTo>
                <a:cubicBezTo>
                  <a:pt x="3917034" y="2857314"/>
                  <a:pt x="3959476" y="2894611"/>
                  <a:pt x="4003201" y="2931907"/>
                </a:cubicBezTo>
                <a:cubicBezTo>
                  <a:pt x="3956261" y="2921618"/>
                  <a:pt x="3909319" y="2911330"/>
                  <a:pt x="3862377" y="2902971"/>
                </a:cubicBezTo>
                <a:cubicBezTo>
                  <a:pt x="3883596" y="2977562"/>
                  <a:pt x="3933110" y="2992353"/>
                  <a:pt x="3977480" y="3003927"/>
                </a:cubicBezTo>
                <a:cubicBezTo>
                  <a:pt x="4037283" y="3018716"/>
                  <a:pt x="4094512" y="3037365"/>
                  <a:pt x="4151101" y="3058585"/>
                </a:cubicBezTo>
                <a:cubicBezTo>
                  <a:pt x="4174892" y="3079805"/>
                  <a:pt x="4198686" y="3100383"/>
                  <a:pt x="4221834" y="3122245"/>
                </a:cubicBezTo>
                <a:cubicBezTo>
                  <a:pt x="4245627" y="3144753"/>
                  <a:pt x="4268133" y="3167259"/>
                  <a:pt x="4290640" y="3191050"/>
                </a:cubicBezTo>
                <a:cubicBezTo>
                  <a:pt x="4306715" y="3208411"/>
                  <a:pt x="4326007" y="3223203"/>
                  <a:pt x="4307359" y="3252781"/>
                </a:cubicBezTo>
                <a:cubicBezTo>
                  <a:pt x="4298999" y="3266285"/>
                  <a:pt x="4353655" y="3339593"/>
                  <a:pt x="4371019" y="3344093"/>
                </a:cubicBezTo>
                <a:cubicBezTo>
                  <a:pt x="4373591" y="3344735"/>
                  <a:pt x="4376162" y="3345380"/>
                  <a:pt x="4378091" y="3345380"/>
                </a:cubicBezTo>
                <a:cubicBezTo>
                  <a:pt x="4415390" y="3342808"/>
                  <a:pt x="4423749" y="3364671"/>
                  <a:pt x="4424390" y="3392322"/>
                </a:cubicBezTo>
                <a:cubicBezTo>
                  <a:pt x="4425034" y="3419328"/>
                  <a:pt x="4418604" y="3452766"/>
                  <a:pt x="4469403" y="3439262"/>
                </a:cubicBezTo>
                <a:cubicBezTo>
                  <a:pt x="4475190" y="3437977"/>
                  <a:pt x="4476478" y="3441834"/>
                  <a:pt x="4479048" y="3446336"/>
                </a:cubicBezTo>
                <a:cubicBezTo>
                  <a:pt x="4534350" y="3561439"/>
                  <a:pt x="4627590" y="3650178"/>
                  <a:pt x="4719544" y="3738917"/>
                </a:cubicBezTo>
                <a:cubicBezTo>
                  <a:pt x="4724691" y="3743419"/>
                  <a:pt x="4729833" y="3747920"/>
                  <a:pt x="4734977" y="3752421"/>
                </a:cubicBezTo>
                <a:cubicBezTo>
                  <a:pt x="4638523" y="3729915"/>
                  <a:pt x="4320218" y="3700977"/>
                  <a:pt x="4226978" y="3710624"/>
                </a:cubicBezTo>
                <a:cubicBezTo>
                  <a:pt x="4144027" y="3718984"/>
                  <a:pt x="3675254" y="3578802"/>
                  <a:pt x="3578155" y="3495850"/>
                </a:cubicBezTo>
                <a:cubicBezTo>
                  <a:pt x="3564651" y="3560796"/>
                  <a:pt x="3593587" y="3586517"/>
                  <a:pt x="3616738" y="3616098"/>
                </a:cubicBezTo>
                <a:cubicBezTo>
                  <a:pt x="3649531" y="3657895"/>
                  <a:pt x="3654676" y="3687475"/>
                  <a:pt x="3592944" y="3720913"/>
                </a:cubicBezTo>
                <a:cubicBezTo>
                  <a:pt x="3416109" y="3816082"/>
                  <a:pt x="3418038" y="3819297"/>
                  <a:pt x="3583942" y="3948546"/>
                </a:cubicBezTo>
                <a:cubicBezTo>
                  <a:pt x="3591659" y="3954335"/>
                  <a:pt x="3587800" y="3972982"/>
                  <a:pt x="3589730" y="3985844"/>
                </a:cubicBezTo>
                <a:cubicBezTo>
                  <a:pt x="3546645" y="4005135"/>
                  <a:pt x="3495846" y="3954978"/>
                  <a:pt x="3444404" y="4008992"/>
                </a:cubicBezTo>
                <a:cubicBezTo>
                  <a:pt x="3666250" y="4246272"/>
                  <a:pt x="4003845" y="4471979"/>
                  <a:pt x="4309931" y="4650101"/>
                </a:cubicBezTo>
                <a:cubicBezTo>
                  <a:pt x="4062362" y="4708617"/>
                  <a:pt x="3913819" y="4502845"/>
                  <a:pt x="3731840" y="4529209"/>
                </a:cubicBezTo>
                <a:cubicBezTo>
                  <a:pt x="3641172" y="4593512"/>
                  <a:pt x="3911247" y="4697685"/>
                  <a:pt x="3653390" y="4727908"/>
                </a:cubicBezTo>
                <a:cubicBezTo>
                  <a:pt x="3765278" y="4784495"/>
                  <a:pt x="3848230" y="4839796"/>
                  <a:pt x="3925393" y="4904742"/>
                </a:cubicBezTo>
                <a:cubicBezTo>
                  <a:pt x="4062362" y="5021132"/>
                  <a:pt x="4089368" y="5098297"/>
                  <a:pt x="4026352" y="5254555"/>
                </a:cubicBezTo>
                <a:cubicBezTo>
                  <a:pt x="3984554" y="5357440"/>
                  <a:pt x="3924108" y="5451967"/>
                  <a:pt x="3977480" y="5574787"/>
                </a:cubicBezTo>
                <a:cubicBezTo>
                  <a:pt x="4014133" y="5659024"/>
                  <a:pt x="3999986" y="5714325"/>
                  <a:pt x="3861090" y="5676385"/>
                </a:cubicBezTo>
                <a:cubicBezTo>
                  <a:pt x="3711264" y="5635875"/>
                  <a:pt x="3654676" y="5711753"/>
                  <a:pt x="3692615" y="5859008"/>
                </a:cubicBezTo>
                <a:cubicBezTo>
                  <a:pt x="3717051" y="5953535"/>
                  <a:pt x="3691328" y="5983115"/>
                  <a:pt x="3588443" y="5972183"/>
                </a:cubicBezTo>
                <a:cubicBezTo>
                  <a:pt x="3474625" y="5959965"/>
                  <a:pt x="3366596" y="5898233"/>
                  <a:pt x="3225771" y="5927814"/>
                </a:cubicBezTo>
                <a:cubicBezTo>
                  <a:pt x="3338301" y="6100148"/>
                  <a:pt x="3578798" y="6051276"/>
                  <a:pt x="3709977" y="6215251"/>
                </a:cubicBezTo>
                <a:cubicBezTo>
                  <a:pt x="3553719" y="6215893"/>
                  <a:pt x="3434115" y="6215251"/>
                  <a:pt x="3318367" y="6179240"/>
                </a:cubicBezTo>
                <a:cubicBezTo>
                  <a:pt x="3270140" y="6164451"/>
                  <a:pt x="3217411" y="6149662"/>
                  <a:pt x="3190403" y="6199174"/>
                </a:cubicBezTo>
                <a:cubicBezTo>
                  <a:pt x="3158252" y="6258978"/>
                  <a:pt x="3223841" y="6281484"/>
                  <a:pt x="3263066" y="6292415"/>
                </a:cubicBezTo>
                <a:cubicBezTo>
                  <a:pt x="3373669" y="6322638"/>
                  <a:pt x="3458550" y="6394014"/>
                  <a:pt x="3550504" y="6449958"/>
                </a:cubicBezTo>
                <a:cubicBezTo>
                  <a:pt x="3726616" y="6557427"/>
                  <a:pt x="3917990" y="6649139"/>
                  <a:pt x="4077239" y="6805655"/>
                </a:cubicBezTo>
                <a:lnTo>
                  <a:pt x="4125813" y="6858000"/>
                </a:lnTo>
                <a:lnTo>
                  <a:pt x="4084568" y="6858000"/>
                </a:lnTo>
                <a:lnTo>
                  <a:pt x="3991456" y="6828025"/>
                </a:lnTo>
                <a:cubicBezTo>
                  <a:pt x="3846743" y="6771357"/>
                  <a:pt x="3719301" y="6699136"/>
                  <a:pt x="3569795" y="6680810"/>
                </a:cubicBezTo>
                <a:cubicBezTo>
                  <a:pt x="3613040" y="6726948"/>
                  <a:pt x="3659338" y="6769067"/>
                  <a:pt x="3707747" y="6808392"/>
                </a:cubicBezTo>
                <a:lnTo>
                  <a:pt x="3775165" y="6858000"/>
                </a:lnTo>
                <a:lnTo>
                  <a:pt x="0" y="6858000"/>
                </a:lnTo>
                <a:close/>
              </a:path>
            </a:pathLst>
          </a:custGeom>
        </p:spPr>
      </p:pic>
      <p:sp>
        <p:nvSpPr>
          <p:cNvPr id="7" name="Title 6">
            <a:extLst>
              <a:ext uri="{FF2B5EF4-FFF2-40B4-BE49-F238E27FC236}">
                <a16:creationId xmlns:a16="http://schemas.microsoft.com/office/drawing/2014/main" id="{921F1779-EA75-36C9-660E-D37BE5689A86}"/>
              </a:ext>
            </a:extLst>
          </p:cNvPr>
          <p:cNvSpPr>
            <a:spLocks noGrp="1"/>
          </p:cNvSpPr>
          <p:nvPr>
            <p:ph type="title"/>
          </p:nvPr>
        </p:nvSpPr>
        <p:spPr>
          <a:xfrm>
            <a:off x="6172199" y="5524590"/>
            <a:ext cx="6400800" cy="1406070"/>
          </a:xfrm>
        </p:spPr>
        <p:txBody>
          <a:bodyPr anchor="b">
            <a:normAutofit fontScale="90000"/>
          </a:bodyPr>
          <a:lstStyle/>
          <a:p>
            <a:br>
              <a:rPr lang="en-GB" sz="6000" dirty="0"/>
            </a:br>
            <a:r>
              <a:rPr lang="en-GB" sz="6000" dirty="0"/>
              <a:t>       WELCOME!</a:t>
            </a:r>
            <a:br>
              <a:rPr lang="en-GB" dirty="0"/>
            </a:br>
            <a:br>
              <a:rPr lang="en-GB" dirty="0"/>
            </a:br>
            <a:r>
              <a:rPr lang="en-GB" dirty="0"/>
              <a:t>IFSW Europe Delegates Meeting 2026, Utrecht, the Netherlands</a:t>
            </a:r>
            <a:br>
              <a:rPr lang="en-GB" dirty="0"/>
            </a:br>
            <a:endParaRPr lang="en-GB" dirty="0"/>
          </a:p>
        </p:txBody>
      </p:sp>
      <p:pic>
        <p:nvPicPr>
          <p:cNvPr id="10" name="Picture 9">
            <a:extLst>
              <a:ext uri="{FF2B5EF4-FFF2-40B4-BE49-F238E27FC236}">
                <a16:creationId xmlns:a16="http://schemas.microsoft.com/office/drawing/2014/main" id="{583CDA97-A91B-0AAF-CAF4-35EDD54FD51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654355" y="-72660"/>
            <a:ext cx="4581681" cy="3425352"/>
          </a:xfrm>
          <a:prstGeom prst="rect">
            <a:avLst/>
          </a:prstGeom>
        </p:spPr>
      </p:pic>
    </p:spTree>
    <p:extLst>
      <p:ext uri="{BB962C8B-B14F-4D97-AF65-F5344CB8AC3E}">
        <p14:creationId xmlns:p14="http://schemas.microsoft.com/office/powerpoint/2010/main" val="249931814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CF414171-8CED-4854-A118-262C16B5EEC3}"/>
              </a:ext>
            </a:extLst>
          </p:cNvPr>
          <p:cNvPicPr>
            <a:picLocks noChangeAspect="1"/>
          </p:cNvPicPr>
          <p:nvPr/>
        </p:nvPicPr>
        <p:blipFill>
          <a:blip r:embed="rId2"/>
          <a:stretch>
            <a:fillRect/>
          </a:stretch>
        </p:blipFill>
        <p:spPr>
          <a:xfrm>
            <a:off x="865909" y="381000"/>
            <a:ext cx="10532072" cy="6054670"/>
          </a:xfrm>
          <a:prstGeom prst="rect">
            <a:avLst/>
          </a:prstGeom>
        </p:spPr>
      </p:pic>
    </p:spTree>
    <p:extLst>
      <p:ext uri="{BB962C8B-B14F-4D97-AF65-F5344CB8AC3E}">
        <p14:creationId xmlns:p14="http://schemas.microsoft.com/office/powerpoint/2010/main" val="135355449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BACC6370-2D7E-4714-9D71-7542949D7D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256B2C21-A230-48C0-8DF1-C46611373C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3847E18C-932D-4C95-AABA-FEC7C9499AD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3150CB11-0C61-439E-910F-5787759E72A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Freeform: Shape 16">
            <a:extLst>
              <a:ext uri="{FF2B5EF4-FFF2-40B4-BE49-F238E27FC236}">
                <a16:creationId xmlns:a16="http://schemas.microsoft.com/office/drawing/2014/main" id="{43F8A58B-5155-44CE-A5FF-7647B47D0A7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9" name="Rectangle 18">
            <a:extLst>
              <a:ext uri="{FF2B5EF4-FFF2-40B4-BE49-F238E27FC236}">
                <a16:creationId xmlns:a16="http://schemas.microsoft.com/office/drawing/2014/main" id="{443F2ACA-E6D6-4028-82DD-F03C262D5D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95" y="1410079"/>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B6FD34D-3418-8623-D48E-67F5443B006C}"/>
              </a:ext>
            </a:extLst>
          </p:cNvPr>
          <p:cNvSpPr>
            <a:spLocks noGrp="1"/>
          </p:cNvSpPr>
          <p:nvPr>
            <p:ph type="title"/>
          </p:nvPr>
        </p:nvSpPr>
        <p:spPr>
          <a:xfrm>
            <a:off x="586478" y="1683756"/>
            <a:ext cx="3115265" cy="2396359"/>
          </a:xfrm>
        </p:spPr>
        <p:txBody>
          <a:bodyPr anchor="b">
            <a:normAutofit/>
          </a:bodyPr>
          <a:lstStyle/>
          <a:p>
            <a:pPr algn="r"/>
            <a:r>
              <a:rPr lang="en-GB" sz="4000">
                <a:solidFill>
                  <a:srgbClr val="FFFFFF"/>
                </a:solidFill>
              </a:rPr>
              <a:t>Priorities for IFSW Europe</a:t>
            </a:r>
          </a:p>
        </p:txBody>
      </p:sp>
      <p:graphicFrame>
        <p:nvGraphicFramePr>
          <p:cNvPr id="5" name="Content Placeholder 2">
            <a:extLst>
              <a:ext uri="{FF2B5EF4-FFF2-40B4-BE49-F238E27FC236}">
                <a16:creationId xmlns:a16="http://schemas.microsoft.com/office/drawing/2014/main" id="{18E7021B-F421-5C0D-D35B-8A3F2526AAEF}"/>
              </a:ext>
            </a:extLst>
          </p:cNvPr>
          <p:cNvGraphicFramePr>
            <a:graphicFrameLocks noGrp="1"/>
          </p:cNvGraphicFramePr>
          <p:nvPr>
            <p:ph idx="1"/>
            <p:extLst>
              <p:ext uri="{D42A27DB-BD31-4B8C-83A1-F6EECF244321}">
                <p14:modId xmlns:p14="http://schemas.microsoft.com/office/powerpoint/2010/main" val="3753535619"/>
              </p:ext>
            </p:extLst>
          </p:nvPr>
        </p:nvGraphicFramePr>
        <p:xfrm>
          <a:off x="4905052" y="750440"/>
          <a:ext cx="6666833" cy="545392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4" name="image1.jpg" descr="A logo with a world map and arrows&#10;&#10;AI-generated content may be incorrect.">
            <a:extLst>
              <a:ext uri="{FF2B5EF4-FFF2-40B4-BE49-F238E27FC236}">
                <a16:creationId xmlns:a16="http://schemas.microsoft.com/office/drawing/2014/main" id="{47FDA9CE-9246-8CD9-0B53-DDAD3942ECAA}"/>
              </a:ext>
            </a:extLst>
          </p:cNvPr>
          <p:cNvPicPr/>
          <p:nvPr/>
        </p:nvPicPr>
        <p:blipFill>
          <a:blip r:embed="rId7"/>
          <a:srcRect l="11816" r="13185" b="1"/>
          <a:stretch>
            <a:fillRect/>
          </a:stretch>
        </p:blipFill>
        <p:spPr>
          <a:xfrm>
            <a:off x="10224278" y="4952167"/>
            <a:ext cx="1989279" cy="1905832"/>
          </a:xfrm>
          <a:prstGeom prst="rect">
            <a:avLst/>
          </a:prstGeom>
        </p:spPr>
      </p:pic>
    </p:spTree>
    <p:extLst>
      <p:ext uri="{BB962C8B-B14F-4D97-AF65-F5344CB8AC3E}">
        <p14:creationId xmlns:p14="http://schemas.microsoft.com/office/powerpoint/2010/main" val="93872278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45D37F4E-DDB4-456B-97E0-9937730A03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32F7AAE-9513-C1F8-D0D3-DA977C222A8B}"/>
              </a:ext>
            </a:extLst>
          </p:cNvPr>
          <p:cNvSpPr>
            <a:spLocks noGrp="1"/>
          </p:cNvSpPr>
          <p:nvPr>
            <p:ph type="title"/>
          </p:nvPr>
        </p:nvSpPr>
        <p:spPr>
          <a:xfrm>
            <a:off x="572493" y="238539"/>
            <a:ext cx="11018520" cy="1434415"/>
          </a:xfrm>
        </p:spPr>
        <p:txBody>
          <a:bodyPr anchor="b">
            <a:normAutofit/>
          </a:bodyPr>
          <a:lstStyle/>
          <a:p>
            <a:r>
              <a:rPr lang="en-GB" sz="4600" b="1" dirty="0"/>
              <a:t>Building Stronger Member Associations</a:t>
            </a:r>
            <a:br>
              <a:rPr lang="en-GB" sz="4600" dirty="0"/>
            </a:br>
            <a:r>
              <a:rPr lang="en-GB" sz="4600" dirty="0"/>
              <a:t> </a:t>
            </a:r>
          </a:p>
        </p:txBody>
      </p:sp>
      <p:sp>
        <p:nvSpPr>
          <p:cNvPr id="12" name="sketchy line">
            <a:extLst>
              <a:ext uri="{FF2B5EF4-FFF2-40B4-BE49-F238E27FC236}">
                <a16:creationId xmlns:a16="http://schemas.microsoft.com/office/drawing/2014/main" id="{B2DD41CD-8F47-4F56-AD12-4E2FF76969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2493" y="1681544"/>
            <a:ext cx="10972800" cy="18288"/>
          </a:xfrm>
          <a:custGeom>
            <a:avLst/>
            <a:gdLst>
              <a:gd name="csX0" fmla="*/ 0 w 10972800"/>
              <a:gd name="csY0" fmla="*/ 0 h 18288"/>
              <a:gd name="csX1" fmla="*/ 356616 w 10972800"/>
              <a:gd name="csY1" fmla="*/ 0 h 18288"/>
              <a:gd name="csX2" fmla="*/ 1042416 w 10972800"/>
              <a:gd name="csY2" fmla="*/ 0 h 18288"/>
              <a:gd name="csX3" fmla="*/ 1947672 w 10972800"/>
              <a:gd name="csY3" fmla="*/ 0 h 18288"/>
              <a:gd name="csX4" fmla="*/ 2633472 w 10972800"/>
              <a:gd name="csY4" fmla="*/ 0 h 18288"/>
              <a:gd name="csX5" fmla="*/ 2990088 w 10972800"/>
              <a:gd name="csY5" fmla="*/ 0 h 18288"/>
              <a:gd name="csX6" fmla="*/ 3456432 w 10972800"/>
              <a:gd name="csY6" fmla="*/ 0 h 18288"/>
              <a:gd name="csX7" fmla="*/ 4361688 w 10972800"/>
              <a:gd name="csY7" fmla="*/ 0 h 18288"/>
              <a:gd name="csX8" fmla="*/ 5266944 w 10972800"/>
              <a:gd name="csY8" fmla="*/ 0 h 18288"/>
              <a:gd name="csX9" fmla="*/ 6172200 w 10972800"/>
              <a:gd name="csY9" fmla="*/ 0 h 18288"/>
              <a:gd name="csX10" fmla="*/ 6528816 w 10972800"/>
              <a:gd name="csY10" fmla="*/ 0 h 18288"/>
              <a:gd name="csX11" fmla="*/ 7214616 w 10972800"/>
              <a:gd name="csY11" fmla="*/ 0 h 18288"/>
              <a:gd name="csX12" fmla="*/ 7790688 w 10972800"/>
              <a:gd name="csY12" fmla="*/ 0 h 18288"/>
              <a:gd name="csX13" fmla="*/ 8147304 w 10972800"/>
              <a:gd name="csY13" fmla="*/ 0 h 18288"/>
              <a:gd name="csX14" fmla="*/ 9052560 w 10972800"/>
              <a:gd name="csY14" fmla="*/ 0 h 18288"/>
              <a:gd name="csX15" fmla="*/ 9409176 w 10972800"/>
              <a:gd name="csY15" fmla="*/ 0 h 18288"/>
              <a:gd name="csX16" fmla="*/ 9765792 w 10972800"/>
              <a:gd name="csY16" fmla="*/ 0 h 18288"/>
              <a:gd name="csX17" fmla="*/ 10341864 w 10972800"/>
              <a:gd name="csY17" fmla="*/ 0 h 18288"/>
              <a:gd name="csX18" fmla="*/ 10972800 w 10972800"/>
              <a:gd name="csY18" fmla="*/ 0 h 18288"/>
              <a:gd name="csX19" fmla="*/ 10972800 w 10972800"/>
              <a:gd name="csY19" fmla="*/ 18288 h 18288"/>
              <a:gd name="csX20" fmla="*/ 10177272 w 10972800"/>
              <a:gd name="csY20" fmla="*/ 18288 h 18288"/>
              <a:gd name="csX21" fmla="*/ 9820656 w 10972800"/>
              <a:gd name="csY21" fmla="*/ 18288 h 18288"/>
              <a:gd name="csX22" fmla="*/ 9464040 w 10972800"/>
              <a:gd name="csY22" fmla="*/ 18288 h 18288"/>
              <a:gd name="csX23" fmla="*/ 8778240 w 10972800"/>
              <a:gd name="csY23" fmla="*/ 18288 h 18288"/>
              <a:gd name="csX24" fmla="*/ 8421624 w 10972800"/>
              <a:gd name="csY24" fmla="*/ 18288 h 18288"/>
              <a:gd name="csX25" fmla="*/ 7735824 w 10972800"/>
              <a:gd name="csY25" fmla="*/ 18288 h 18288"/>
              <a:gd name="csX26" fmla="*/ 6940296 w 10972800"/>
              <a:gd name="csY26" fmla="*/ 18288 h 18288"/>
              <a:gd name="csX27" fmla="*/ 6254496 w 10972800"/>
              <a:gd name="csY27" fmla="*/ 18288 h 18288"/>
              <a:gd name="csX28" fmla="*/ 5458968 w 10972800"/>
              <a:gd name="csY28" fmla="*/ 18288 h 18288"/>
              <a:gd name="csX29" fmla="*/ 4663440 w 10972800"/>
              <a:gd name="csY29" fmla="*/ 18288 h 18288"/>
              <a:gd name="csX30" fmla="*/ 4306824 w 10972800"/>
              <a:gd name="csY30" fmla="*/ 18288 h 18288"/>
              <a:gd name="csX31" fmla="*/ 3840480 w 10972800"/>
              <a:gd name="csY31" fmla="*/ 18288 h 18288"/>
              <a:gd name="csX32" fmla="*/ 3264408 w 10972800"/>
              <a:gd name="csY32" fmla="*/ 18288 h 18288"/>
              <a:gd name="csX33" fmla="*/ 2578608 w 10972800"/>
              <a:gd name="csY33" fmla="*/ 18288 h 18288"/>
              <a:gd name="csX34" fmla="*/ 1673352 w 10972800"/>
              <a:gd name="csY34" fmla="*/ 18288 h 18288"/>
              <a:gd name="csX35" fmla="*/ 877824 w 10972800"/>
              <a:gd name="csY35" fmla="*/ 18288 h 18288"/>
              <a:gd name="csX36" fmla="*/ 0 w 10972800"/>
              <a:gd name="csY36" fmla="*/ 18288 h 18288"/>
              <a:gd name="csX37" fmla="*/ 0 w 10972800"/>
              <a:gd name="csY37"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Lst>
            <a:rect l="l" t="t" r="r" b="b"/>
            <a:pathLst>
              <a:path w="10972800" h="18288" fill="none" extrusionOk="0">
                <a:moveTo>
                  <a:pt x="0" y="0"/>
                </a:moveTo>
                <a:cubicBezTo>
                  <a:pt x="165916" y="-1866"/>
                  <a:pt x="188720" y="13756"/>
                  <a:pt x="356616" y="0"/>
                </a:cubicBezTo>
                <a:cubicBezTo>
                  <a:pt x="524512" y="-13756"/>
                  <a:pt x="734781" y="8922"/>
                  <a:pt x="1042416" y="0"/>
                </a:cubicBezTo>
                <a:cubicBezTo>
                  <a:pt x="1350051" y="-8922"/>
                  <a:pt x="1595982" y="-26315"/>
                  <a:pt x="1947672" y="0"/>
                </a:cubicBezTo>
                <a:cubicBezTo>
                  <a:pt x="2299362" y="26315"/>
                  <a:pt x="2292691" y="-19526"/>
                  <a:pt x="2633472" y="0"/>
                </a:cubicBezTo>
                <a:cubicBezTo>
                  <a:pt x="2974253" y="19526"/>
                  <a:pt x="2857309" y="10773"/>
                  <a:pt x="2990088" y="0"/>
                </a:cubicBezTo>
                <a:cubicBezTo>
                  <a:pt x="3122867" y="-10773"/>
                  <a:pt x="3359343" y="7194"/>
                  <a:pt x="3456432" y="0"/>
                </a:cubicBezTo>
                <a:cubicBezTo>
                  <a:pt x="3553521" y="-7194"/>
                  <a:pt x="4136258" y="5108"/>
                  <a:pt x="4361688" y="0"/>
                </a:cubicBezTo>
                <a:cubicBezTo>
                  <a:pt x="4587118" y="-5108"/>
                  <a:pt x="4992424" y="-42958"/>
                  <a:pt x="5266944" y="0"/>
                </a:cubicBezTo>
                <a:cubicBezTo>
                  <a:pt x="5541464" y="42958"/>
                  <a:pt x="5882966" y="-3430"/>
                  <a:pt x="6172200" y="0"/>
                </a:cubicBezTo>
                <a:cubicBezTo>
                  <a:pt x="6461434" y="3430"/>
                  <a:pt x="6432127" y="6688"/>
                  <a:pt x="6528816" y="0"/>
                </a:cubicBezTo>
                <a:cubicBezTo>
                  <a:pt x="6625505" y="-6688"/>
                  <a:pt x="6916805" y="-436"/>
                  <a:pt x="7214616" y="0"/>
                </a:cubicBezTo>
                <a:cubicBezTo>
                  <a:pt x="7512427" y="436"/>
                  <a:pt x="7626159" y="-6909"/>
                  <a:pt x="7790688" y="0"/>
                </a:cubicBezTo>
                <a:cubicBezTo>
                  <a:pt x="7955217" y="6909"/>
                  <a:pt x="8048891" y="15307"/>
                  <a:pt x="8147304" y="0"/>
                </a:cubicBezTo>
                <a:cubicBezTo>
                  <a:pt x="8245717" y="-15307"/>
                  <a:pt x="8645618" y="-11734"/>
                  <a:pt x="9052560" y="0"/>
                </a:cubicBezTo>
                <a:cubicBezTo>
                  <a:pt x="9459502" y="11734"/>
                  <a:pt x="9320584" y="8388"/>
                  <a:pt x="9409176" y="0"/>
                </a:cubicBezTo>
                <a:cubicBezTo>
                  <a:pt x="9497768" y="-8388"/>
                  <a:pt x="9644192" y="8379"/>
                  <a:pt x="9765792" y="0"/>
                </a:cubicBezTo>
                <a:cubicBezTo>
                  <a:pt x="9887392" y="-8379"/>
                  <a:pt x="10105220" y="-12663"/>
                  <a:pt x="10341864" y="0"/>
                </a:cubicBezTo>
                <a:cubicBezTo>
                  <a:pt x="10578508" y="12663"/>
                  <a:pt x="10773103" y="-5786"/>
                  <a:pt x="10972800" y="0"/>
                </a:cubicBezTo>
                <a:cubicBezTo>
                  <a:pt x="10972146" y="8818"/>
                  <a:pt x="10972240" y="13823"/>
                  <a:pt x="10972800" y="18288"/>
                </a:cubicBezTo>
                <a:cubicBezTo>
                  <a:pt x="10588778" y="31598"/>
                  <a:pt x="10543381" y="-12698"/>
                  <a:pt x="10177272" y="18288"/>
                </a:cubicBezTo>
                <a:cubicBezTo>
                  <a:pt x="9811163" y="49274"/>
                  <a:pt x="9996817" y="25662"/>
                  <a:pt x="9820656" y="18288"/>
                </a:cubicBezTo>
                <a:cubicBezTo>
                  <a:pt x="9644495" y="10914"/>
                  <a:pt x="9607007" y="31631"/>
                  <a:pt x="9464040" y="18288"/>
                </a:cubicBezTo>
                <a:cubicBezTo>
                  <a:pt x="9321073" y="4945"/>
                  <a:pt x="9114189" y="28940"/>
                  <a:pt x="8778240" y="18288"/>
                </a:cubicBezTo>
                <a:cubicBezTo>
                  <a:pt x="8442291" y="7636"/>
                  <a:pt x="8594763" y="987"/>
                  <a:pt x="8421624" y="18288"/>
                </a:cubicBezTo>
                <a:cubicBezTo>
                  <a:pt x="8248485" y="35589"/>
                  <a:pt x="7929515" y="37573"/>
                  <a:pt x="7735824" y="18288"/>
                </a:cubicBezTo>
                <a:cubicBezTo>
                  <a:pt x="7542133" y="-997"/>
                  <a:pt x="7252504" y="33858"/>
                  <a:pt x="6940296" y="18288"/>
                </a:cubicBezTo>
                <a:cubicBezTo>
                  <a:pt x="6628088" y="2718"/>
                  <a:pt x="6528503" y="48389"/>
                  <a:pt x="6254496" y="18288"/>
                </a:cubicBezTo>
                <a:cubicBezTo>
                  <a:pt x="5980489" y="-11813"/>
                  <a:pt x="5695784" y="-3740"/>
                  <a:pt x="5458968" y="18288"/>
                </a:cubicBezTo>
                <a:cubicBezTo>
                  <a:pt x="5222152" y="40316"/>
                  <a:pt x="5010751" y="19095"/>
                  <a:pt x="4663440" y="18288"/>
                </a:cubicBezTo>
                <a:cubicBezTo>
                  <a:pt x="4316129" y="17481"/>
                  <a:pt x="4425552" y="1606"/>
                  <a:pt x="4306824" y="18288"/>
                </a:cubicBezTo>
                <a:cubicBezTo>
                  <a:pt x="4188096" y="34970"/>
                  <a:pt x="3941535" y="7481"/>
                  <a:pt x="3840480" y="18288"/>
                </a:cubicBezTo>
                <a:cubicBezTo>
                  <a:pt x="3739425" y="29095"/>
                  <a:pt x="3402388" y="17641"/>
                  <a:pt x="3264408" y="18288"/>
                </a:cubicBezTo>
                <a:cubicBezTo>
                  <a:pt x="3126428" y="18935"/>
                  <a:pt x="2776779" y="9983"/>
                  <a:pt x="2578608" y="18288"/>
                </a:cubicBezTo>
                <a:cubicBezTo>
                  <a:pt x="2380437" y="26593"/>
                  <a:pt x="1909468" y="25818"/>
                  <a:pt x="1673352" y="18288"/>
                </a:cubicBezTo>
                <a:cubicBezTo>
                  <a:pt x="1437236" y="10758"/>
                  <a:pt x="1131180" y="49884"/>
                  <a:pt x="877824" y="18288"/>
                </a:cubicBezTo>
                <a:cubicBezTo>
                  <a:pt x="624468" y="-13308"/>
                  <a:pt x="206753" y="2195"/>
                  <a:pt x="0" y="18288"/>
                </a:cubicBezTo>
                <a:cubicBezTo>
                  <a:pt x="313" y="10654"/>
                  <a:pt x="-263" y="4056"/>
                  <a:pt x="0" y="0"/>
                </a:cubicBezTo>
                <a:close/>
              </a:path>
              <a:path w="10972800" h="18288" stroke="0" extrusionOk="0">
                <a:moveTo>
                  <a:pt x="0" y="0"/>
                </a:moveTo>
                <a:cubicBezTo>
                  <a:pt x="164017" y="-17675"/>
                  <a:pt x="309425" y="9913"/>
                  <a:pt x="466344" y="0"/>
                </a:cubicBezTo>
                <a:cubicBezTo>
                  <a:pt x="623263" y="-9913"/>
                  <a:pt x="659300" y="-14524"/>
                  <a:pt x="822960" y="0"/>
                </a:cubicBezTo>
                <a:cubicBezTo>
                  <a:pt x="986620" y="14524"/>
                  <a:pt x="1105222" y="-16481"/>
                  <a:pt x="1289304" y="0"/>
                </a:cubicBezTo>
                <a:cubicBezTo>
                  <a:pt x="1473386" y="16481"/>
                  <a:pt x="1693223" y="26161"/>
                  <a:pt x="1975104" y="0"/>
                </a:cubicBezTo>
                <a:cubicBezTo>
                  <a:pt x="2256985" y="-26161"/>
                  <a:pt x="2435781" y="23061"/>
                  <a:pt x="2770632" y="0"/>
                </a:cubicBezTo>
                <a:cubicBezTo>
                  <a:pt x="3105483" y="-23061"/>
                  <a:pt x="3247479" y="-44011"/>
                  <a:pt x="3675888" y="0"/>
                </a:cubicBezTo>
                <a:cubicBezTo>
                  <a:pt x="4104297" y="44011"/>
                  <a:pt x="4280918" y="4017"/>
                  <a:pt x="4581144" y="0"/>
                </a:cubicBezTo>
                <a:cubicBezTo>
                  <a:pt x="4881370" y="-4017"/>
                  <a:pt x="5021699" y="-11889"/>
                  <a:pt x="5157216" y="0"/>
                </a:cubicBezTo>
                <a:cubicBezTo>
                  <a:pt x="5292733" y="11889"/>
                  <a:pt x="5603398" y="-17698"/>
                  <a:pt x="5952744" y="0"/>
                </a:cubicBezTo>
                <a:cubicBezTo>
                  <a:pt x="6302090" y="17698"/>
                  <a:pt x="6353093" y="-11909"/>
                  <a:pt x="6638544" y="0"/>
                </a:cubicBezTo>
                <a:cubicBezTo>
                  <a:pt x="6923995" y="11909"/>
                  <a:pt x="7053404" y="21630"/>
                  <a:pt x="7214616" y="0"/>
                </a:cubicBezTo>
                <a:cubicBezTo>
                  <a:pt x="7375828" y="-21630"/>
                  <a:pt x="7837963" y="3886"/>
                  <a:pt x="8010144" y="0"/>
                </a:cubicBezTo>
                <a:cubicBezTo>
                  <a:pt x="8182325" y="-3886"/>
                  <a:pt x="8224183" y="16009"/>
                  <a:pt x="8366760" y="0"/>
                </a:cubicBezTo>
                <a:cubicBezTo>
                  <a:pt x="8509337" y="-16009"/>
                  <a:pt x="8687920" y="-5720"/>
                  <a:pt x="8942832" y="0"/>
                </a:cubicBezTo>
                <a:cubicBezTo>
                  <a:pt x="9197744" y="5720"/>
                  <a:pt x="9368437" y="20479"/>
                  <a:pt x="9628632" y="0"/>
                </a:cubicBezTo>
                <a:cubicBezTo>
                  <a:pt x="9888827" y="-20479"/>
                  <a:pt x="10560858" y="-20746"/>
                  <a:pt x="10972800" y="0"/>
                </a:cubicBezTo>
                <a:cubicBezTo>
                  <a:pt x="10972186" y="5722"/>
                  <a:pt x="10972980" y="12495"/>
                  <a:pt x="10972800" y="18288"/>
                </a:cubicBezTo>
                <a:cubicBezTo>
                  <a:pt x="10786146" y="12536"/>
                  <a:pt x="10623717" y="14033"/>
                  <a:pt x="10506456" y="18288"/>
                </a:cubicBezTo>
                <a:cubicBezTo>
                  <a:pt x="10389195" y="22543"/>
                  <a:pt x="10296178" y="20107"/>
                  <a:pt x="10149840" y="18288"/>
                </a:cubicBezTo>
                <a:cubicBezTo>
                  <a:pt x="10003502" y="16469"/>
                  <a:pt x="9767530" y="28891"/>
                  <a:pt x="9464040" y="18288"/>
                </a:cubicBezTo>
                <a:cubicBezTo>
                  <a:pt x="9160550" y="7685"/>
                  <a:pt x="9229050" y="2659"/>
                  <a:pt x="8997696" y="18288"/>
                </a:cubicBezTo>
                <a:cubicBezTo>
                  <a:pt x="8766342" y="33917"/>
                  <a:pt x="8340136" y="34864"/>
                  <a:pt x="8092440" y="18288"/>
                </a:cubicBezTo>
                <a:cubicBezTo>
                  <a:pt x="7844744" y="1712"/>
                  <a:pt x="7863720" y="27405"/>
                  <a:pt x="7735824" y="18288"/>
                </a:cubicBezTo>
                <a:cubicBezTo>
                  <a:pt x="7607928" y="9171"/>
                  <a:pt x="7323619" y="461"/>
                  <a:pt x="7050024" y="18288"/>
                </a:cubicBezTo>
                <a:cubicBezTo>
                  <a:pt x="6776429" y="36115"/>
                  <a:pt x="6787899" y="28206"/>
                  <a:pt x="6693408" y="18288"/>
                </a:cubicBezTo>
                <a:cubicBezTo>
                  <a:pt x="6598917" y="8370"/>
                  <a:pt x="6395231" y="19114"/>
                  <a:pt x="6227064" y="18288"/>
                </a:cubicBezTo>
                <a:cubicBezTo>
                  <a:pt x="6058897" y="17462"/>
                  <a:pt x="5618582" y="1091"/>
                  <a:pt x="5431536" y="18288"/>
                </a:cubicBezTo>
                <a:cubicBezTo>
                  <a:pt x="5244490" y="35485"/>
                  <a:pt x="4729797" y="-9650"/>
                  <a:pt x="4526280" y="18288"/>
                </a:cubicBezTo>
                <a:cubicBezTo>
                  <a:pt x="4322763" y="46226"/>
                  <a:pt x="4216797" y="756"/>
                  <a:pt x="4059936" y="18288"/>
                </a:cubicBezTo>
                <a:cubicBezTo>
                  <a:pt x="3903075" y="35820"/>
                  <a:pt x="3537912" y="42098"/>
                  <a:pt x="3374136" y="18288"/>
                </a:cubicBezTo>
                <a:cubicBezTo>
                  <a:pt x="3210360" y="-5522"/>
                  <a:pt x="3126842" y="39135"/>
                  <a:pt x="2907792" y="18288"/>
                </a:cubicBezTo>
                <a:cubicBezTo>
                  <a:pt x="2688742" y="-2559"/>
                  <a:pt x="2490436" y="34100"/>
                  <a:pt x="2112264" y="18288"/>
                </a:cubicBezTo>
                <a:cubicBezTo>
                  <a:pt x="1734092" y="2476"/>
                  <a:pt x="1744622" y="-7274"/>
                  <a:pt x="1536192" y="18288"/>
                </a:cubicBezTo>
                <a:cubicBezTo>
                  <a:pt x="1327762" y="43850"/>
                  <a:pt x="1189025" y="6435"/>
                  <a:pt x="1069848" y="18288"/>
                </a:cubicBezTo>
                <a:cubicBezTo>
                  <a:pt x="950671" y="30141"/>
                  <a:pt x="858345" y="33684"/>
                  <a:pt x="713232" y="18288"/>
                </a:cubicBezTo>
                <a:cubicBezTo>
                  <a:pt x="568119" y="2892"/>
                  <a:pt x="250292" y="5410"/>
                  <a:pt x="0" y="18288"/>
                </a:cubicBezTo>
                <a:cubicBezTo>
                  <a:pt x="465" y="13062"/>
                  <a:pt x="-894" y="9029"/>
                  <a:pt x="0" y="0"/>
                </a:cubicBezTo>
                <a:close/>
              </a:path>
            </a:pathLst>
          </a:custGeom>
          <a:solidFill>
            <a:schemeClr val="accent2">
              <a:alpha val="75000"/>
            </a:schemeClr>
          </a:solidFill>
          <a:ln w="44450" cap="rnd">
            <a:solidFill>
              <a:schemeClr val="accent2">
                <a:alpha val="75000"/>
              </a:schemeClr>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4B026FDE-849D-887D-A940-BFEDD724C97E}"/>
              </a:ext>
            </a:extLst>
          </p:cNvPr>
          <p:cNvSpPr>
            <a:spLocks noGrp="1"/>
          </p:cNvSpPr>
          <p:nvPr>
            <p:ph idx="1"/>
          </p:nvPr>
        </p:nvSpPr>
        <p:spPr>
          <a:xfrm>
            <a:off x="572493" y="2071316"/>
            <a:ext cx="6713552" cy="4119172"/>
          </a:xfrm>
        </p:spPr>
        <p:txBody>
          <a:bodyPr>
            <a:normAutofit/>
          </a:bodyPr>
          <a:lstStyle/>
          <a:p>
            <a:r>
              <a:rPr lang="en-GB" sz="1500" b="1" dirty="0"/>
              <a:t> ‘Strengthening Social Work across Europe (SSWAE) </a:t>
            </a:r>
            <a:r>
              <a:rPr lang="en-GB" sz="1500" dirty="0"/>
              <a:t>– produce solidarity and support framework  from IFSW E for more marginalised members and those under political and other duress – by March 2027 </a:t>
            </a:r>
          </a:p>
          <a:p>
            <a:pPr lvl="0"/>
            <a:r>
              <a:rPr lang="en-GB" sz="1500" dirty="0"/>
              <a:t>Continue to develop the purpose and deliverables of SSWAE steering group</a:t>
            </a:r>
          </a:p>
          <a:p>
            <a:pPr lvl="0"/>
            <a:r>
              <a:rPr lang="en-GB" sz="1500" dirty="0"/>
              <a:t>Hold member webinar on support for social workers  under duress by March 2026.</a:t>
            </a:r>
          </a:p>
          <a:p>
            <a:pPr lvl="0"/>
            <a:r>
              <a:rPr lang="en-GB" sz="1500" dirty="0"/>
              <a:t>Explore regional workshops in Balkan countries in partnership with European Association of Schools of Social Work in 2027</a:t>
            </a:r>
          </a:p>
          <a:p>
            <a:pPr lvl="0"/>
            <a:r>
              <a:rPr lang="en-GB" sz="1500" dirty="0"/>
              <a:t>Continue to develop concept of decolonisation in  social work as it applies within Europe</a:t>
            </a:r>
          </a:p>
          <a:p>
            <a:pPr lvl="0"/>
            <a:r>
              <a:rPr lang="en-GB" sz="1500" dirty="0"/>
              <a:t>Extend SSWAE outreach to new and lapsed members to increase membership</a:t>
            </a:r>
          </a:p>
          <a:p>
            <a:pPr lvl="0"/>
            <a:r>
              <a:rPr lang="en-GB" sz="1500" dirty="0"/>
              <a:t>Evaluate and publish short report on SSWAE by end January 2026 and produce revised plan up to October 2027</a:t>
            </a:r>
          </a:p>
          <a:p>
            <a:pPr marL="0" indent="0">
              <a:buNone/>
            </a:pPr>
            <a:endParaRPr lang="en-GB" sz="1500" dirty="0"/>
          </a:p>
          <a:p>
            <a:endParaRPr lang="en-GB" sz="1500" dirty="0"/>
          </a:p>
        </p:txBody>
      </p:sp>
      <p:pic>
        <p:nvPicPr>
          <p:cNvPr id="5" name="Picture 4">
            <a:extLst>
              <a:ext uri="{FF2B5EF4-FFF2-40B4-BE49-F238E27FC236}">
                <a16:creationId xmlns:a16="http://schemas.microsoft.com/office/drawing/2014/main" id="{14167AEB-990C-5463-9942-C1438C2D16FA}"/>
              </a:ext>
            </a:extLst>
          </p:cNvPr>
          <p:cNvPicPr>
            <a:picLocks noChangeAspect="1"/>
          </p:cNvPicPr>
          <p:nvPr/>
        </p:nvPicPr>
        <p:blipFill>
          <a:blip r:embed="rId2">
            <a:extLst>
              <a:ext uri="{28A0092B-C50C-407E-A947-70E740481C1C}">
                <a14:useLocalDpi xmlns:a14="http://schemas.microsoft.com/office/drawing/2010/main" val="0"/>
              </a:ext>
            </a:extLst>
          </a:blip>
          <a:srcRect l="13339" r="14735" b="-2"/>
          <a:stretch>
            <a:fillRect/>
          </a:stretch>
        </p:blipFill>
        <p:spPr>
          <a:xfrm>
            <a:off x="7675658" y="2093976"/>
            <a:ext cx="3941064" cy="4096512"/>
          </a:xfrm>
          <a:prstGeom prst="rect">
            <a:avLst/>
          </a:prstGeom>
        </p:spPr>
      </p:pic>
    </p:spTree>
    <p:extLst>
      <p:ext uri="{BB962C8B-B14F-4D97-AF65-F5344CB8AC3E}">
        <p14:creationId xmlns:p14="http://schemas.microsoft.com/office/powerpoint/2010/main" val="112615935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45D37F4E-DDB4-456B-97E0-9937730A03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B0787D8-96D0-4B8F-053F-D158B1F13290}"/>
              </a:ext>
            </a:extLst>
          </p:cNvPr>
          <p:cNvSpPr>
            <a:spLocks noGrp="1"/>
          </p:cNvSpPr>
          <p:nvPr>
            <p:ph type="title"/>
          </p:nvPr>
        </p:nvSpPr>
        <p:spPr>
          <a:xfrm>
            <a:off x="572493" y="238539"/>
            <a:ext cx="11018520" cy="1434415"/>
          </a:xfrm>
        </p:spPr>
        <p:txBody>
          <a:bodyPr anchor="b">
            <a:normAutofit/>
          </a:bodyPr>
          <a:lstStyle/>
          <a:p>
            <a:r>
              <a:rPr lang="en-GB" sz="4600" b="1" dirty="0"/>
              <a:t>Influencing European and National Social Work Policies</a:t>
            </a:r>
          </a:p>
        </p:txBody>
      </p:sp>
      <p:sp>
        <p:nvSpPr>
          <p:cNvPr id="12" name="sketchy line">
            <a:extLst>
              <a:ext uri="{FF2B5EF4-FFF2-40B4-BE49-F238E27FC236}">
                <a16:creationId xmlns:a16="http://schemas.microsoft.com/office/drawing/2014/main" id="{B2DD41CD-8F47-4F56-AD12-4E2FF76969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2493" y="1681544"/>
            <a:ext cx="10972800" cy="18288"/>
          </a:xfrm>
          <a:custGeom>
            <a:avLst/>
            <a:gdLst>
              <a:gd name="csX0" fmla="*/ 0 w 10972800"/>
              <a:gd name="csY0" fmla="*/ 0 h 18288"/>
              <a:gd name="csX1" fmla="*/ 356616 w 10972800"/>
              <a:gd name="csY1" fmla="*/ 0 h 18288"/>
              <a:gd name="csX2" fmla="*/ 1042416 w 10972800"/>
              <a:gd name="csY2" fmla="*/ 0 h 18288"/>
              <a:gd name="csX3" fmla="*/ 1947672 w 10972800"/>
              <a:gd name="csY3" fmla="*/ 0 h 18288"/>
              <a:gd name="csX4" fmla="*/ 2633472 w 10972800"/>
              <a:gd name="csY4" fmla="*/ 0 h 18288"/>
              <a:gd name="csX5" fmla="*/ 2990088 w 10972800"/>
              <a:gd name="csY5" fmla="*/ 0 h 18288"/>
              <a:gd name="csX6" fmla="*/ 3456432 w 10972800"/>
              <a:gd name="csY6" fmla="*/ 0 h 18288"/>
              <a:gd name="csX7" fmla="*/ 4361688 w 10972800"/>
              <a:gd name="csY7" fmla="*/ 0 h 18288"/>
              <a:gd name="csX8" fmla="*/ 5266944 w 10972800"/>
              <a:gd name="csY8" fmla="*/ 0 h 18288"/>
              <a:gd name="csX9" fmla="*/ 6172200 w 10972800"/>
              <a:gd name="csY9" fmla="*/ 0 h 18288"/>
              <a:gd name="csX10" fmla="*/ 6528816 w 10972800"/>
              <a:gd name="csY10" fmla="*/ 0 h 18288"/>
              <a:gd name="csX11" fmla="*/ 7214616 w 10972800"/>
              <a:gd name="csY11" fmla="*/ 0 h 18288"/>
              <a:gd name="csX12" fmla="*/ 7790688 w 10972800"/>
              <a:gd name="csY12" fmla="*/ 0 h 18288"/>
              <a:gd name="csX13" fmla="*/ 8147304 w 10972800"/>
              <a:gd name="csY13" fmla="*/ 0 h 18288"/>
              <a:gd name="csX14" fmla="*/ 9052560 w 10972800"/>
              <a:gd name="csY14" fmla="*/ 0 h 18288"/>
              <a:gd name="csX15" fmla="*/ 9409176 w 10972800"/>
              <a:gd name="csY15" fmla="*/ 0 h 18288"/>
              <a:gd name="csX16" fmla="*/ 9765792 w 10972800"/>
              <a:gd name="csY16" fmla="*/ 0 h 18288"/>
              <a:gd name="csX17" fmla="*/ 10341864 w 10972800"/>
              <a:gd name="csY17" fmla="*/ 0 h 18288"/>
              <a:gd name="csX18" fmla="*/ 10972800 w 10972800"/>
              <a:gd name="csY18" fmla="*/ 0 h 18288"/>
              <a:gd name="csX19" fmla="*/ 10972800 w 10972800"/>
              <a:gd name="csY19" fmla="*/ 18288 h 18288"/>
              <a:gd name="csX20" fmla="*/ 10177272 w 10972800"/>
              <a:gd name="csY20" fmla="*/ 18288 h 18288"/>
              <a:gd name="csX21" fmla="*/ 9820656 w 10972800"/>
              <a:gd name="csY21" fmla="*/ 18288 h 18288"/>
              <a:gd name="csX22" fmla="*/ 9464040 w 10972800"/>
              <a:gd name="csY22" fmla="*/ 18288 h 18288"/>
              <a:gd name="csX23" fmla="*/ 8778240 w 10972800"/>
              <a:gd name="csY23" fmla="*/ 18288 h 18288"/>
              <a:gd name="csX24" fmla="*/ 8421624 w 10972800"/>
              <a:gd name="csY24" fmla="*/ 18288 h 18288"/>
              <a:gd name="csX25" fmla="*/ 7735824 w 10972800"/>
              <a:gd name="csY25" fmla="*/ 18288 h 18288"/>
              <a:gd name="csX26" fmla="*/ 6940296 w 10972800"/>
              <a:gd name="csY26" fmla="*/ 18288 h 18288"/>
              <a:gd name="csX27" fmla="*/ 6254496 w 10972800"/>
              <a:gd name="csY27" fmla="*/ 18288 h 18288"/>
              <a:gd name="csX28" fmla="*/ 5458968 w 10972800"/>
              <a:gd name="csY28" fmla="*/ 18288 h 18288"/>
              <a:gd name="csX29" fmla="*/ 4663440 w 10972800"/>
              <a:gd name="csY29" fmla="*/ 18288 h 18288"/>
              <a:gd name="csX30" fmla="*/ 4306824 w 10972800"/>
              <a:gd name="csY30" fmla="*/ 18288 h 18288"/>
              <a:gd name="csX31" fmla="*/ 3840480 w 10972800"/>
              <a:gd name="csY31" fmla="*/ 18288 h 18288"/>
              <a:gd name="csX32" fmla="*/ 3264408 w 10972800"/>
              <a:gd name="csY32" fmla="*/ 18288 h 18288"/>
              <a:gd name="csX33" fmla="*/ 2578608 w 10972800"/>
              <a:gd name="csY33" fmla="*/ 18288 h 18288"/>
              <a:gd name="csX34" fmla="*/ 1673352 w 10972800"/>
              <a:gd name="csY34" fmla="*/ 18288 h 18288"/>
              <a:gd name="csX35" fmla="*/ 877824 w 10972800"/>
              <a:gd name="csY35" fmla="*/ 18288 h 18288"/>
              <a:gd name="csX36" fmla="*/ 0 w 10972800"/>
              <a:gd name="csY36" fmla="*/ 18288 h 18288"/>
              <a:gd name="csX37" fmla="*/ 0 w 10972800"/>
              <a:gd name="csY37"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Lst>
            <a:rect l="l" t="t" r="r" b="b"/>
            <a:pathLst>
              <a:path w="10972800" h="18288" fill="none" extrusionOk="0">
                <a:moveTo>
                  <a:pt x="0" y="0"/>
                </a:moveTo>
                <a:cubicBezTo>
                  <a:pt x="165916" y="-1866"/>
                  <a:pt x="188720" y="13756"/>
                  <a:pt x="356616" y="0"/>
                </a:cubicBezTo>
                <a:cubicBezTo>
                  <a:pt x="524512" y="-13756"/>
                  <a:pt x="734781" y="8922"/>
                  <a:pt x="1042416" y="0"/>
                </a:cubicBezTo>
                <a:cubicBezTo>
                  <a:pt x="1350051" y="-8922"/>
                  <a:pt x="1595982" y="-26315"/>
                  <a:pt x="1947672" y="0"/>
                </a:cubicBezTo>
                <a:cubicBezTo>
                  <a:pt x="2299362" y="26315"/>
                  <a:pt x="2292691" y="-19526"/>
                  <a:pt x="2633472" y="0"/>
                </a:cubicBezTo>
                <a:cubicBezTo>
                  <a:pt x="2974253" y="19526"/>
                  <a:pt x="2857309" y="10773"/>
                  <a:pt x="2990088" y="0"/>
                </a:cubicBezTo>
                <a:cubicBezTo>
                  <a:pt x="3122867" y="-10773"/>
                  <a:pt x="3359343" y="7194"/>
                  <a:pt x="3456432" y="0"/>
                </a:cubicBezTo>
                <a:cubicBezTo>
                  <a:pt x="3553521" y="-7194"/>
                  <a:pt x="4136258" y="5108"/>
                  <a:pt x="4361688" y="0"/>
                </a:cubicBezTo>
                <a:cubicBezTo>
                  <a:pt x="4587118" y="-5108"/>
                  <a:pt x="4992424" y="-42958"/>
                  <a:pt x="5266944" y="0"/>
                </a:cubicBezTo>
                <a:cubicBezTo>
                  <a:pt x="5541464" y="42958"/>
                  <a:pt x="5882966" y="-3430"/>
                  <a:pt x="6172200" y="0"/>
                </a:cubicBezTo>
                <a:cubicBezTo>
                  <a:pt x="6461434" y="3430"/>
                  <a:pt x="6432127" y="6688"/>
                  <a:pt x="6528816" y="0"/>
                </a:cubicBezTo>
                <a:cubicBezTo>
                  <a:pt x="6625505" y="-6688"/>
                  <a:pt x="6916805" y="-436"/>
                  <a:pt x="7214616" y="0"/>
                </a:cubicBezTo>
                <a:cubicBezTo>
                  <a:pt x="7512427" y="436"/>
                  <a:pt x="7626159" y="-6909"/>
                  <a:pt x="7790688" y="0"/>
                </a:cubicBezTo>
                <a:cubicBezTo>
                  <a:pt x="7955217" y="6909"/>
                  <a:pt x="8048891" y="15307"/>
                  <a:pt x="8147304" y="0"/>
                </a:cubicBezTo>
                <a:cubicBezTo>
                  <a:pt x="8245717" y="-15307"/>
                  <a:pt x="8645618" y="-11734"/>
                  <a:pt x="9052560" y="0"/>
                </a:cubicBezTo>
                <a:cubicBezTo>
                  <a:pt x="9459502" y="11734"/>
                  <a:pt x="9320584" y="8388"/>
                  <a:pt x="9409176" y="0"/>
                </a:cubicBezTo>
                <a:cubicBezTo>
                  <a:pt x="9497768" y="-8388"/>
                  <a:pt x="9644192" y="8379"/>
                  <a:pt x="9765792" y="0"/>
                </a:cubicBezTo>
                <a:cubicBezTo>
                  <a:pt x="9887392" y="-8379"/>
                  <a:pt x="10105220" y="-12663"/>
                  <a:pt x="10341864" y="0"/>
                </a:cubicBezTo>
                <a:cubicBezTo>
                  <a:pt x="10578508" y="12663"/>
                  <a:pt x="10773103" y="-5786"/>
                  <a:pt x="10972800" y="0"/>
                </a:cubicBezTo>
                <a:cubicBezTo>
                  <a:pt x="10972146" y="8818"/>
                  <a:pt x="10972240" y="13823"/>
                  <a:pt x="10972800" y="18288"/>
                </a:cubicBezTo>
                <a:cubicBezTo>
                  <a:pt x="10588778" y="31598"/>
                  <a:pt x="10543381" y="-12698"/>
                  <a:pt x="10177272" y="18288"/>
                </a:cubicBezTo>
                <a:cubicBezTo>
                  <a:pt x="9811163" y="49274"/>
                  <a:pt x="9996817" y="25662"/>
                  <a:pt x="9820656" y="18288"/>
                </a:cubicBezTo>
                <a:cubicBezTo>
                  <a:pt x="9644495" y="10914"/>
                  <a:pt x="9607007" y="31631"/>
                  <a:pt x="9464040" y="18288"/>
                </a:cubicBezTo>
                <a:cubicBezTo>
                  <a:pt x="9321073" y="4945"/>
                  <a:pt x="9114189" y="28940"/>
                  <a:pt x="8778240" y="18288"/>
                </a:cubicBezTo>
                <a:cubicBezTo>
                  <a:pt x="8442291" y="7636"/>
                  <a:pt x="8594763" y="987"/>
                  <a:pt x="8421624" y="18288"/>
                </a:cubicBezTo>
                <a:cubicBezTo>
                  <a:pt x="8248485" y="35589"/>
                  <a:pt x="7929515" y="37573"/>
                  <a:pt x="7735824" y="18288"/>
                </a:cubicBezTo>
                <a:cubicBezTo>
                  <a:pt x="7542133" y="-997"/>
                  <a:pt x="7252504" y="33858"/>
                  <a:pt x="6940296" y="18288"/>
                </a:cubicBezTo>
                <a:cubicBezTo>
                  <a:pt x="6628088" y="2718"/>
                  <a:pt x="6528503" y="48389"/>
                  <a:pt x="6254496" y="18288"/>
                </a:cubicBezTo>
                <a:cubicBezTo>
                  <a:pt x="5980489" y="-11813"/>
                  <a:pt x="5695784" y="-3740"/>
                  <a:pt x="5458968" y="18288"/>
                </a:cubicBezTo>
                <a:cubicBezTo>
                  <a:pt x="5222152" y="40316"/>
                  <a:pt x="5010751" y="19095"/>
                  <a:pt x="4663440" y="18288"/>
                </a:cubicBezTo>
                <a:cubicBezTo>
                  <a:pt x="4316129" y="17481"/>
                  <a:pt x="4425552" y="1606"/>
                  <a:pt x="4306824" y="18288"/>
                </a:cubicBezTo>
                <a:cubicBezTo>
                  <a:pt x="4188096" y="34970"/>
                  <a:pt x="3941535" y="7481"/>
                  <a:pt x="3840480" y="18288"/>
                </a:cubicBezTo>
                <a:cubicBezTo>
                  <a:pt x="3739425" y="29095"/>
                  <a:pt x="3402388" y="17641"/>
                  <a:pt x="3264408" y="18288"/>
                </a:cubicBezTo>
                <a:cubicBezTo>
                  <a:pt x="3126428" y="18935"/>
                  <a:pt x="2776779" y="9983"/>
                  <a:pt x="2578608" y="18288"/>
                </a:cubicBezTo>
                <a:cubicBezTo>
                  <a:pt x="2380437" y="26593"/>
                  <a:pt x="1909468" y="25818"/>
                  <a:pt x="1673352" y="18288"/>
                </a:cubicBezTo>
                <a:cubicBezTo>
                  <a:pt x="1437236" y="10758"/>
                  <a:pt x="1131180" y="49884"/>
                  <a:pt x="877824" y="18288"/>
                </a:cubicBezTo>
                <a:cubicBezTo>
                  <a:pt x="624468" y="-13308"/>
                  <a:pt x="206753" y="2195"/>
                  <a:pt x="0" y="18288"/>
                </a:cubicBezTo>
                <a:cubicBezTo>
                  <a:pt x="313" y="10654"/>
                  <a:pt x="-263" y="4056"/>
                  <a:pt x="0" y="0"/>
                </a:cubicBezTo>
                <a:close/>
              </a:path>
              <a:path w="10972800" h="18288" stroke="0" extrusionOk="0">
                <a:moveTo>
                  <a:pt x="0" y="0"/>
                </a:moveTo>
                <a:cubicBezTo>
                  <a:pt x="164017" y="-17675"/>
                  <a:pt x="309425" y="9913"/>
                  <a:pt x="466344" y="0"/>
                </a:cubicBezTo>
                <a:cubicBezTo>
                  <a:pt x="623263" y="-9913"/>
                  <a:pt x="659300" y="-14524"/>
                  <a:pt x="822960" y="0"/>
                </a:cubicBezTo>
                <a:cubicBezTo>
                  <a:pt x="986620" y="14524"/>
                  <a:pt x="1105222" y="-16481"/>
                  <a:pt x="1289304" y="0"/>
                </a:cubicBezTo>
                <a:cubicBezTo>
                  <a:pt x="1473386" y="16481"/>
                  <a:pt x="1693223" y="26161"/>
                  <a:pt x="1975104" y="0"/>
                </a:cubicBezTo>
                <a:cubicBezTo>
                  <a:pt x="2256985" y="-26161"/>
                  <a:pt x="2435781" y="23061"/>
                  <a:pt x="2770632" y="0"/>
                </a:cubicBezTo>
                <a:cubicBezTo>
                  <a:pt x="3105483" y="-23061"/>
                  <a:pt x="3247479" y="-44011"/>
                  <a:pt x="3675888" y="0"/>
                </a:cubicBezTo>
                <a:cubicBezTo>
                  <a:pt x="4104297" y="44011"/>
                  <a:pt x="4280918" y="4017"/>
                  <a:pt x="4581144" y="0"/>
                </a:cubicBezTo>
                <a:cubicBezTo>
                  <a:pt x="4881370" y="-4017"/>
                  <a:pt x="5021699" y="-11889"/>
                  <a:pt x="5157216" y="0"/>
                </a:cubicBezTo>
                <a:cubicBezTo>
                  <a:pt x="5292733" y="11889"/>
                  <a:pt x="5603398" y="-17698"/>
                  <a:pt x="5952744" y="0"/>
                </a:cubicBezTo>
                <a:cubicBezTo>
                  <a:pt x="6302090" y="17698"/>
                  <a:pt x="6353093" y="-11909"/>
                  <a:pt x="6638544" y="0"/>
                </a:cubicBezTo>
                <a:cubicBezTo>
                  <a:pt x="6923995" y="11909"/>
                  <a:pt x="7053404" y="21630"/>
                  <a:pt x="7214616" y="0"/>
                </a:cubicBezTo>
                <a:cubicBezTo>
                  <a:pt x="7375828" y="-21630"/>
                  <a:pt x="7837963" y="3886"/>
                  <a:pt x="8010144" y="0"/>
                </a:cubicBezTo>
                <a:cubicBezTo>
                  <a:pt x="8182325" y="-3886"/>
                  <a:pt x="8224183" y="16009"/>
                  <a:pt x="8366760" y="0"/>
                </a:cubicBezTo>
                <a:cubicBezTo>
                  <a:pt x="8509337" y="-16009"/>
                  <a:pt x="8687920" y="-5720"/>
                  <a:pt x="8942832" y="0"/>
                </a:cubicBezTo>
                <a:cubicBezTo>
                  <a:pt x="9197744" y="5720"/>
                  <a:pt x="9368437" y="20479"/>
                  <a:pt x="9628632" y="0"/>
                </a:cubicBezTo>
                <a:cubicBezTo>
                  <a:pt x="9888827" y="-20479"/>
                  <a:pt x="10560858" y="-20746"/>
                  <a:pt x="10972800" y="0"/>
                </a:cubicBezTo>
                <a:cubicBezTo>
                  <a:pt x="10972186" y="5722"/>
                  <a:pt x="10972980" y="12495"/>
                  <a:pt x="10972800" y="18288"/>
                </a:cubicBezTo>
                <a:cubicBezTo>
                  <a:pt x="10786146" y="12536"/>
                  <a:pt x="10623717" y="14033"/>
                  <a:pt x="10506456" y="18288"/>
                </a:cubicBezTo>
                <a:cubicBezTo>
                  <a:pt x="10389195" y="22543"/>
                  <a:pt x="10296178" y="20107"/>
                  <a:pt x="10149840" y="18288"/>
                </a:cubicBezTo>
                <a:cubicBezTo>
                  <a:pt x="10003502" y="16469"/>
                  <a:pt x="9767530" y="28891"/>
                  <a:pt x="9464040" y="18288"/>
                </a:cubicBezTo>
                <a:cubicBezTo>
                  <a:pt x="9160550" y="7685"/>
                  <a:pt x="9229050" y="2659"/>
                  <a:pt x="8997696" y="18288"/>
                </a:cubicBezTo>
                <a:cubicBezTo>
                  <a:pt x="8766342" y="33917"/>
                  <a:pt x="8340136" y="34864"/>
                  <a:pt x="8092440" y="18288"/>
                </a:cubicBezTo>
                <a:cubicBezTo>
                  <a:pt x="7844744" y="1712"/>
                  <a:pt x="7863720" y="27405"/>
                  <a:pt x="7735824" y="18288"/>
                </a:cubicBezTo>
                <a:cubicBezTo>
                  <a:pt x="7607928" y="9171"/>
                  <a:pt x="7323619" y="461"/>
                  <a:pt x="7050024" y="18288"/>
                </a:cubicBezTo>
                <a:cubicBezTo>
                  <a:pt x="6776429" y="36115"/>
                  <a:pt x="6787899" y="28206"/>
                  <a:pt x="6693408" y="18288"/>
                </a:cubicBezTo>
                <a:cubicBezTo>
                  <a:pt x="6598917" y="8370"/>
                  <a:pt x="6395231" y="19114"/>
                  <a:pt x="6227064" y="18288"/>
                </a:cubicBezTo>
                <a:cubicBezTo>
                  <a:pt x="6058897" y="17462"/>
                  <a:pt x="5618582" y="1091"/>
                  <a:pt x="5431536" y="18288"/>
                </a:cubicBezTo>
                <a:cubicBezTo>
                  <a:pt x="5244490" y="35485"/>
                  <a:pt x="4729797" y="-9650"/>
                  <a:pt x="4526280" y="18288"/>
                </a:cubicBezTo>
                <a:cubicBezTo>
                  <a:pt x="4322763" y="46226"/>
                  <a:pt x="4216797" y="756"/>
                  <a:pt x="4059936" y="18288"/>
                </a:cubicBezTo>
                <a:cubicBezTo>
                  <a:pt x="3903075" y="35820"/>
                  <a:pt x="3537912" y="42098"/>
                  <a:pt x="3374136" y="18288"/>
                </a:cubicBezTo>
                <a:cubicBezTo>
                  <a:pt x="3210360" y="-5522"/>
                  <a:pt x="3126842" y="39135"/>
                  <a:pt x="2907792" y="18288"/>
                </a:cubicBezTo>
                <a:cubicBezTo>
                  <a:pt x="2688742" y="-2559"/>
                  <a:pt x="2490436" y="34100"/>
                  <a:pt x="2112264" y="18288"/>
                </a:cubicBezTo>
                <a:cubicBezTo>
                  <a:pt x="1734092" y="2476"/>
                  <a:pt x="1744622" y="-7274"/>
                  <a:pt x="1536192" y="18288"/>
                </a:cubicBezTo>
                <a:cubicBezTo>
                  <a:pt x="1327762" y="43850"/>
                  <a:pt x="1189025" y="6435"/>
                  <a:pt x="1069848" y="18288"/>
                </a:cubicBezTo>
                <a:cubicBezTo>
                  <a:pt x="950671" y="30141"/>
                  <a:pt x="858345" y="33684"/>
                  <a:pt x="713232" y="18288"/>
                </a:cubicBezTo>
                <a:cubicBezTo>
                  <a:pt x="568119" y="2892"/>
                  <a:pt x="250292" y="5410"/>
                  <a:pt x="0" y="18288"/>
                </a:cubicBezTo>
                <a:cubicBezTo>
                  <a:pt x="465" y="13062"/>
                  <a:pt x="-894" y="9029"/>
                  <a:pt x="0" y="0"/>
                </a:cubicBezTo>
                <a:close/>
              </a:path>
            </a:pathLst>
          </a:custGeom>
          <a:solidFill>
            <a:schemeClr val="accent2">
              <a:alpha val="75000"/>
            </a:schemeClr>
          </a:solidFill>
          <a:ln w="44450" cap="rnd">
            <a:solidFill>
              <a:schemeClr val="accent2">
                <a:alpha val="75000"/>
              </a:schemeClr>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DBEB993A-6B60-6175-EDC8-5D825EB5E82C}"/>
              </a:ext>
            </a:extLst>
          </p:cNvPr>
          <p:cNvSpPr>
            <a:spLocks noGrp="1"/>
          </p:cNvSpPr>
          <p:nvPr>
            <p:ph idx="1"/>
          </p:nvPr>
        </p:nvSpPr>
        <p:spPr>
          <a:xfrm>
            <a:off x="572493" y="2071316"/>
            <a:ext cx="6713552" cy="4119172"/>
          </a:xfrm>
        </p:spPr>
        <p:txBody>
          <a:bodyPr>
            <a:normAutofit/>
          </a:bodyPr>
          <a:lstStyle/>
          <a:p>
            <a:pPr marL="0" indent="0">
              <a:buNone/>
            </a:pPr>
            <a:r>
              <a:rPr lang="en-GB" sz="2200" b="1" dirty="0"/>
              <a:t>EU  Funded Responsive Project</a:t>
            </a:r>
          </a:p>
          <a:p>
            <a:r>
              <a:rPr lang="en-GB" sz="2200" dirty="0"/>
              <a:t>Promote impact of the Responsive project through dissemination of social work guidance including in webinars at European and country level</a:t>
            </a:r>
          </a:p>
          <a:p>
            <a:r>
              <a:rPr lang="en-GB" sz="2200" dirty="0"/>
              <a:t>Explore opportunities for an EU partnership Erasmus bid for implementation of the research and guidance</a:t>
            </a:r>
          </a:p>
          <a:p>
            <a:r>
              <a:rPr lang="en-GB" sz="2200" dirty="0"/>
              <a:t>Liaise with and build relationships and possible new collaborations with Responsive consortium partners</a:t>
            </a:r>
          </a:p>
        </p:txBody>
      </p:sp>
      <p:pic>
        <p:nvPicPr>
          <p:cNvPr id="5" name="Picture 4">
            <a:extLst>
              <a:ext uri="{FF2B5EF4-FFF2-40B4-BE49-F238E27FC236}">
                <a16:creationId xmlns:a16="http://schemas.microsoft.com/office/drawing/2014/main" id="{C69D66B3-EE36-DA66-EC9B-5D9323AFC2D0}"/>
              </a:ext>
            </a:extLst>
          </p:cNvPr>
          <p:cNvPicPr>
            <a:picLocks noChangeAspect="1"/>
          </p:cNvPicPr>
          <p:nvPr/>
        </p:nvPicPr>
        <p:blipFill>
          <a:blip r:embed="rId2">
            <a:extLst>
              <a:ext uri="{28A0092B-C50C-407E-A947-70E740481C1C}">
                <a14:useLocalDpi xmlns:a14="http://schemas.microsoft.com/office/drawing/2010/main" val="0"/>
              </a:ext>
            </a:extLst>
          </a:blip>
          <a:srcRect l="13339" r="14735" b="-2"/>
          <a:stretch>
            <a:fillRect/>
          </a:stretch>
        </p:blipFill>
        <p:spPr>
          <a:xfrm>
            <a:off x="7675658" y="2093976"/>
            <a:ext cx="3941064" cy="4096512"/>
          </a:xfrm>
          <a:prstGeom prst="rect">
            <a:avLst/>
          </a:prstGeom>
        </p:spPr>
      </p:pic>
    </p:spTree>
    <p:extLst>
      <p:ext uri="{BB962C8B-B14F-4D97-AF65-F5344CB8AC3E}">
        <p14:creationId xmlns:p14="http://schemas.microsoft.com/office/powerpoint/2010/main" val="53436896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45D37F4E-DDB4-456B-97E0-9937730A03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DBC8613-547C-5D21-DE30-C08299316235}"/>
              </a:ext>
            </a:extLst>
          </p:cNvPr>
          <p:cNvSpPr>
            <a:spLocks noGrp="1"/>
          </p:cNvSpPr>
          <p:nvPr>
            <p:ph type="title"/>
          </p:nvPr>
        </p:nvSpPr>
        <p:spPr>
          <a:xfrm>
            <a:off x="572493" y="238539"/>
            <a:ext cx="11018520" cy="1434415"/>
          </a:xfrm>
        </p:spPr>
        <p:txBody>
          <a:bodyPr anchor="b">
            <a:normAutofit/>
          </a:bodyPr>
          <a:lstStyle/>
          <a:p>
            <a:r>
              <a:rPr lang="en-GB" sz="4600" b="1" dirty="0"/>
              <a:t>Influencing European and National Social Work Policies</a:t>
            </a:r>
          </a:p>
        </p:txBody>
      </p:sp>
      <p:sp>
        <p:nvSpPr>
          <p:cNvPr id="12" name="sketchy line">
            <a:extLst>
              <a:ext uri="{FF2B5EF4-FFF2-40B4-BE49-F238E27FC236}">
                <a16:creationId xmlns:a16="http://schemas.microsoft.com/office/drawing/2014/main" id="{B2DD41CD-8F47-4F56-AD12-4E2FF76969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2493" y="1681544"/>
            <a:ext cx="10972800" cy="18288"/>
          </a:xfrm>
          <a:custGeom>
            <a:avLst/>
            <a:gdLst>
              <a:gd name="csX0" fmla="*/ 0 w 10972800"/>
              <a:gd name="csY0" fmla="*/ 0 h 18288"/>
              <a:gd name="csX1" fmla="*/ 356616 w 10972800"/>
              <a:gd name="csY1" fmla="*/ 0 h 18288"/>
              <a:gd name="csX2" fmla="*/ 1042416 w 10972800"/>
              <a:gd name="csY2" fmla="*/ 0 h 18288"/>
              <a:gd name="csX3" fmla="*/ 1947672 w 10972800"/>
              <a:gd name="csY3" fmla="*/ 0 h 18288"/>
              <a:gd name="csX4" fmla="*/ 2633472 w 10972800"/>
              <a:gd name="csY4" fmla="*/ 0 h 18288"/>
              <a:gd name="csX5" fmla="*/ 2990088 w 10972800"/>
              <a:gd name="csY5" fmla="*/ 0 h 18288"/>
              <a:gd name="csX6" fmla="*/ 3456432 w 10972800"/>
              <a:gd name="csY6" fmla="*/ 0 h 18288"/>
              <a:gd name="csX7" fmla="*/ 4361688 w 10972800"/>
              <a:gd name="csY7" fmla="*/ 0 h 18288"/>
              <a:gd name="csX8" fmla="*/ 5266944 w 10972800"/>
              <a:gd name="csY8" fmla="*/ 0 h 18288"/>
              <a:gd name="csX9" fmla="*/ 6172200 w 10972800"/>
              <a:gd name="csY9" fmla="*/ 0 h 18288"/>
              <a:gd name="csX10" fmla="*/ 6528816 w 10972800"/>
              <a:gd name="csY10" fmla="*/ 0 h 18288"/>
              <a:gd name="csX11" fmla="*/ 7214616 w 10972800"/>
              <a:gd name="csY11" fmla="*/ 0 h 18288"/>
              <a:gd name="csX12" fmla="*/ 7790688 w 10972800"/>
              <a:gd name="csY12" fmla="*/ 0 h 18288"/>
              <a:gd name="csX13" fmla="*/ 8147304 w 10972800"/>
              <a:gd name="csY13" fmla="*/ 0 h 18288"/>
              <a:gd name="csX14" fmla="*/ 9052560 w 10972800"/>
              <a:gd name="csY14" fmla="*/ 0 h 18288"/>
              <a:gd name="csX15" fmla="*/ 9409176 w 10972800"/>
              <a:gd name="csY15" fmla="*/ 0 h 18288"/>
              <a:gd name="csX16" fmla="*/ 9765792 w 10972800"/>
              <a:gd name="csY16" fmla="*/ 0 h 18288"/>
              <a:gd name="csX17" fmla="*/ 10341864 w 10972800"/>
              <a:gd name="csY17" fmla="*/ 0 h 18288"/>
              <a:gd name="csX18" fmla="*/ 10972800 w 10972800"/>
              <a:gd name="csY18" fmla="*/ 0 h 18288"/>
              <a:gd name="csX19" fmla="*/ 10972800 w 10972800"/>
              <a:gd name="csY19" fmla="*/ 18288 h 18288"/>
              <a:gd name="csX20" fmla="*/ 10177272 w 10972800"/>
              <a:gd name="csY20" fmla="*/ 18288 h 18288"/>
              <a:gd name="csX21" fmla="*/ 9820656 w 10972800"/>
              <a:gd name="csY21" fmla="*/ 18288 h 18288"/>
              <a:gd name="csX22" fmla="*/ 9464040 w 10972800"/>
              <a:gd name="csY22" fmla="*/ 18288 h 18288"/>
              <a:gd name="csX23" fmla="*/ 8778240 w 10972800"/>
              <a:gd name="csY23" fmla="*/ 18288 h 18288"/>
              <a:gd name="csX24" fmla="*/ 8421624 w 10972800"/>
              <a:gd name="csY24" fmla="*/ 18288 h 18288"/>
              <a:gd name="csX25" fmla="*/ 7735824 w 10972800"/>
              <a:gd name="csY25" fmla="*/ 18288 h 18288"/>
              <a:gd name="csX26" fmla="*/ 6940296 w 10972800"/>
              <a:gd name="csY26" fmla="*/ 18288 h 18288"/>
              <a:gd name="csX27" fmla="*/ 6254496 w 10972800"/>
              <a:gd name="csY27" fmla="*/ 18288 h 18288"/>
              <a:gd name="csX28" fmla="*/ 5458968 w 10972800"/>
              <a:gd name="csY28" fmla="*/ 18288 h 18288"/>
              <a:gd name="csX29" fmla="*/ 4663440 w 10972800"/>
              <a:gd name="csY29" fmla="*/ 18288 h 18288"/>
              <a:gd name="csX30" fmla="*/ 4306824 w 10972800"/>
              <a:gd name="csY30" fmla="*/ 18288 h 18288"/>
              <a:gd name="csX31" fmla="*/ 3840480 w 10972800"/>
              <a:gd name="csY31" fmla="*/ 18288 h 18288"/>
              <a:gd name="csX32" fmla="*/ 3264408 w 10972800"/>
              <a:gd name="csY32" fmla="*/ 18288 h 18288"/>
              <a:gd name="csX33" fmla="*/ 2578608 w 10972800"/>
              <a:gd name="csY33" fmla="*/ 18288 h 18288"/>
              <a:gd name="csX34" fmla="*/ 1673352 w 10972800"/>
              <a:gd name="csY34" fmla="*/ 18288 h 18288"/>
              <a:gd name="csX35" fmla="*/ 877824 w 10972800"/>
              <a:gd name="csY35" fmla="*/ 18288 h 18288"/>
              <a:gd name="csX36" fmla="*/ 0 w 10972800"/>
              <a:gd name="csY36" fmla="*/ 18288 h 18288"/>
              <a:gd name="csX37" fmla="*/ 0 w 10972800"/>
              <a:gd name="csY37"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Lst>
            <a:rect l="l" t="t" r="r" b="b"/>
            <a:pathLst>
              <a:path w="10972800" h="18288" fill="none" extrusionOk="0">
                <a:moveTo>
                  <a:pt x="0" y="0"/>
                </a:moveTo>
                <a:cubicBezTo>
                  <a:pt x="165916" y="-1866"/>
                  <a:pt x="188720" y="13756"/>
                  <a:pt x="356616" y="0"/>
                </a:cubicBezTo>
                <a:cubicBezTo>
                  <a:pt x="524512" y="-13756"/>
                  <a:pt x="734781" y="8922"/>
                  <a:pt x="1042416" y="0"/>
                </a:cubicBezTo>
                <a:cubicBezTo>
                  <a:pt x="1350051" y="-8922"/>
                  <a:pt x="1595982" y="-26315"/>
                  <a:pt x="1947672" y="0"/>
                </a:cubicBezTo>
                <a:cubicBezTo>
                  <a:pt x="2299362" y="26315"/>
                  <a:pt x="2292691" y="-19526"/>
                  <a:pt x="2633472" y="0"/>
                </a:cubicBezTo>
                <a:cubicBezTo>
                  <a:pt x="2974253" y="19526"/>
                  <a:pt x="2857309" y="10773"/>
                  <a:pt x="2990088" y="0"/>
                </a:cubicBezTo>
                <a:cubicBezTo>
                  <a:pt x="3122867" y="-10773"/>
                  <a:pt x="3359343" y="7194"/>
                  <a:pt x="3456432" y="0"/>
                </a:cubicBezTo>
                <a:cubicBezTo>
                  <a:pt x="3553521" y="-7194"/>
                  <a:pt x="4136258" y="5108"/>
                  <a:pt x="4361688" y="0"/>
                </a:cubicBezTo>
                <a:cubicBezTo>
                  <a:pt x="4587118" y="-5108"/>
                  <a:pt x="4992424" y="-42958"/>
                  <a:pt x="5266944" y="0"/>
                </a:cubicBezTo>
                <a:cubicBezTo>
                  <a:pt x="5541464" y="42958"/>
                  <a:pt x="5882966" y="-3430"/>
                  <a:pt x="6172200" y="0"/>
                </a:cubicBezTo>
                <a:cubicBezTo>
                  <a:pt x="6461434" y="3430"/>
                  <a:pt x="6432127" y="6688"/>
                  <a:pt x="6528816" y="0"/>
                </a:cubicBezTo>
                <a:cubicBezTo>
                  <a:pt x="6625505" y="-6688"/>
                  <a:pt x="6916805" y="-436"/>
                  <a:pt x="7214616" y="0"/>
                </a:cubicBezTo>
                <a:cubicBezTo>
                  <a:pt x="7512427" y="436"/>
                  <a:pt x="7626159" y="-6909"/>
                  <a:pt x="7790688" y="0"/>
                </a:cubicBezTo>
                <a:cubicBezTo>
                  <a:pt x="7955217" y="6909"/>
                  <a:pt x="8048891" y="15307"/>
                  <a:pt x="8147304" y="0"/>
                </a:cubicBezTo>
                <a:cubicBezTo>
                  <a:pt x="8245717" y="-15307"/>
                  <a:pt x="8645618" y="-11734"/>
                  <a:pt x="9052560" y="0"/>
                </a:cubicBezTo>
                <a:cubicBezTo>
                  <a:pt x="9459502" y="11734"/>
                  <a:pt x="9320584" y="8388"/>
                  <a:pt x="9409176" y="0"/>
                </a:cubicBezTo>
                <a:cubicBezTo>
                  <a:pt x="9497768" y="-8388"/>
                  <a:pt x="9644192" y="8379"/>
                  <a:pt x="9765792" y="0"/>
                </a:cubicBezTo>
                <a:cubicBezTo>
                  <a:pt x="9887392" y="-8379"/>
                  <a:pt x="10105220" y="-12663"/>
                  <a:pt x="10341864" y="0"/>
                </a:cubicBezTo>
                <a:cubicBezTo>
                  <a:pt x="10578508" y="12663"/>
                  <a:pt x="10773103" y="-5786"/>
                  <a:pt x="10972800" y="0"/>
                </a:cubicBezTo>
                <a:cubicBezTo>
                  <a:pt x="10972146" y="8818"/>
                  <a:pt x="10972240" y="13823"/>
                  <a:pt x="10972800" y="18288"/>
                </a:cubicBezTo>
                <a:cubicBezTo>
                  <a:pt x="10588778" y="31598"/>
                  <a:pt x="10543381" y="-12698"/>
                  <a:pt x="10177272" y="18288"/>
                </a:cubicBezTo>
                <a:cubicBezTo>
                  <a:pt x="9811163" y="49274"/>
                  <a:pt x="9996817" y="25662"/>
                  <a:pt x="9820656" y="18288"/>
                </a:cubicBezTo>
                <a:cubicBezTo>
                  <a:pt x="9644495" y="10914"/>
                  <a:pt x="9607007" y="31631"/>
                  <a:pt x="9464040" y="18288"/>
                </a:cubicBezTo>
                <a:cubicBezTo>
                  <a:pt x="9321073" y="4945"/>
                  <a:pt x="9114189" y="28940"/>
                  <a:pt x="8778240" y="18288"/>
                </a:cubicBezTo>
                <a:cubicBezTo>
                  <a:pt x="8442291" y="7636"/>
                  <a:pt x="8594763" y="987"/>
                  <a:pt x="8421624" y="18288"/>
                </a:cubicBezTo>
                <a:cubicBezTo>
                  <a:pt x="8248485" y="35589"/>
                  <a:pt x="7929515" y="37573"/>
                  <a:pt x="7735824" y="18288"/>
                </a:cubicBezTo>
                <a:cubicBezTo>
                  <a:pt x="7542133" y="-997"/>
                  <a:pt x="7252504" y="33858"/>
                  <a:pt x="6940296" y="18288"/>
                </a:cubicBezTo>
                <a:cubicBezTo>
                  <a:pt x="6628088" y="2718"/>
                  <a:pt x="6528503" y="48389"/>
                  <a:pt x="6254496" y="18288"/>
                </a:cubicBezTo>
                <a:cubicBezTo>
                  <a:pt x="5980489" y="-11813"/>
                  <a:pt x="5695784" y="-3740"/>
                  <a:pt x="5458968" y="18288"/>
                </a:cubicBezTo>
                <a:cubicBezTo>
                  <a:pt x="5222152" y="40316"/>
                  <a:pt x="5010751" y="19095"/>
                  <a:pt x="4663440" y="18288"/>
                </a:cubicBezTo>
                <a:cubicBezTo>
                  <a:pt x="4316129" y="17481"/>
                  <a:pt x="4425552" y="1606"/>
                  <a:pt x="4306824" y="18288"/>
                </a:cubicBezTo>
                <a:cubicBezTo>
                  <a:pt x="4188096" y="34970"/>
                  <a:pt x="3941535" y="7481"/>
                  <a:pt x="3840480" y="18288"/>
                </a:cubicBezTo>
                <a:cubicBezTo>
                  <a:pt x="3739425" y="29095"/>
                  <a:pt x="3402388" y="17641"/>
                  <a:pt x="3264408" y="18288"/>
                </a:cubicBezTo>
                <a:cubicBezTo>
                  <a:pt x="3126428" y="18935"/>
                  <a:pt x="2776779" y="9983"/>
                  <a:pt x="2578608" y="18288"/>
                </a:cubicBezTo>
                <a:cubicBezTo>
                  <a:pt x="2380437" y="26593"/>
                  <a:pt x="1909468" y="25818"/>
                  <a:pt x="1673352" y="18288"/>
                </a:cubicBezTo>
                <a:cubicBezTo>
                  <a:pt x="1437236" y="10758"/>
                  <a:pt x="1131180" y="49884"/>
                  <a:pt x="877824" y="18288"/>
                </a:cubicBezTo>
                <a:cubicBezTo>
                  <a:pt x="624468" y="-13308"/>
                  <a:pt x="206753" y="2195"/>
                  <a:pt x="0" y="18288"/>
                </a:cubicBezTo>
                <a:cubicBezTo>
                  <a:pt x="313" y="10654"/>
                  <a:pt x="-263" y="4056"/>
                  <a:pt x="0" y="0"/>
                </a:cubicBezTo>
                <a:close/>
              </a:path>
              <a:path w="10972800" h="18288" stroke="0" extrusionOk="0">
                <a:moveTo>
                  <a:pt x="0" y="0"/>
                </a:moveTo>
                <a:cubicBezTo>
                  <a:pt x="164017" y="-17675"/>
                  <a:pt x="309425" y="9913"/>
                  <a:pt x="466344" y="0"/>
                </a:cubicBezTo>
                <a:cubicBezTo>
                  <a:pt x="623263" y="-9913"/>
                  <a:pt x="659300" y="-14524"/>
                  <a:pt x="822960" y="0"/>
                </a:cubicBezTo>
                <a:cubicBezTo>
                  <a:pt x="986620" y="14524"/>
                  <a:pt x="1105222" y="-16481"/>
                  <a:pt x="1289304" y="0"/>
                </a:cubicBezTo>
                <a:cubicBezTo>
                  <a:pt x="1473386" y="16481"/>
                  <a:pt x="1693223" y="26161"/>
                  <a:pt x="1975104" y="0"/>
                </a:cubicBezTo>
                <a:cubicBezTo>
                  <a:pt x="2256985" y="-26161"/>
                  <a:pt x="2435781" y="23061"/>
                  <a:pt x="2770632" y="0"/>
                </a:cubicBezTo>
                <a:cubicBezTo>
                  <a:pt x="3105483" y="-23061"/>
                  <a:pt x="3247479" y="-44011"/>
                  <a:pt x="3675888" y="0"/>
                </a:cubicBezTo>
                <a:cubicBezTo>
                  <a:pt x="4104297" y="44011"/>
                  <a:pt x="4280918" y="4017"/>
                  <a:pt x="4581144" y="0"/>
                </a:cubicBezTo>
                <a:cubicBezTo>
                  <a:pt x="4881370" y="-4017"/>
                  <a:pt x="5021699" y="-11889"/>
                  <a:pt x="5157216" y="0"/>
                </a:cubicBezTo>
                <a:cubicBezTo>
                  <a:pt x="5292733" y="11889"/>
                  <a:pt x="5603398" y="-17698"/>
                  <a:pt x="5952744" y="0"/>
                </a:cubicBezTo>
                <a:cubicBezTo>
                  <a:pt x="6302090" y="17698"/>
                  <a:pt x="6353093" y="-11909"/>
                  <a:pt x="6638544" y="0"/>
                </a:cubicBezTo>
                <a:cubicBezTo>
                  <a:pt x="6923995" y="11909"/>
                  <a:pt x="7053404" y="21630"/>
                  <a:pt x="7214616" y="0"/>
                </a:cubicBezTo>
                <a:cubicBezTo>
                  <a:pt x="7375828" y="-21630"/>
                  <a:pt x="7837963" y="3886"/>
                  <a:pt x="8010144" y="0"/>
                </a:cubicBezTo>
                <a:cubicBezTo>
                  <a:pt x="8182325" y="-3886"/>
                  <a:pt x="8224183" y="16009"/>
                  <a:pt x="8366760" y="0"/>
                </a:cubicBezTo>
                <a:cubicBezTo>
                  <a:pt x="8509337" y="-16009"/>
                  <a:pt x="8687920" y="-5720"/>
                  <a:pt x="8942832" y="0"/>
                </a:cubicBezTo>
                <a:cubicBezTo>
                  <a:pt x="9197744" y="5720"/>
                  <a:pt x="9368437" y="20479"/>
                  <a:pt x="9628632" y="0"/>
                </a:cubicBezTo>
                <a:cubicBezTo>
                  <a:pt x="9888827" y="-20479"/>
                  <a:pt x="10560858" y="-20746"/>
                  <a:pt x="10972800" y="0"/>
                </a:cubicBezTo>
                <a:cubicBezTo>
                  <a:pt x="10972186" y="5722"/>
                  <a:pt x="10972980" y="12495"/>
                  <a:pt x="10972800" y="18288"/>
                </a:cubicBezTo>
                <a:cubicBezTo>
                  <a:pt x="10786146" y="12536"/>
                  <a:pt x="10623717" y="14033"/>
                  <a:pt x="10506456" y="18288"/>
                </a:cubicBezTo>
                <a:cubicBezTo>
                  <a:pt x="10389195" y="22543"/>
                  <a:pt x="10296178" y="20107"/>
                  <a:pt x="10149840" y="18288"/>
                </a:cubicBezTo>
                <a:cubicBezTo>
                  <a:pt x="10003502" y="16469"/>
                  <a:pt x="9767530" y="28891"/>
                  <a:pt x="9464040" y="18288"/>
                </a:cubicBezTo>
                <a:cubicBezTo>
                  <a:pt x="9160550" y="7685"/>
                  <a:pt x="9229050" y="2659"/>
                  <a:pt x="8997696" y="18288"/>
                </a:cubicBezTo>
                <a:cubicBezTo>
                  <a:pt x="8766342" y="33917"/>
                  <a:pt x="8340136" y="34864"/>
                  <a:pt x="8092440" y="18288"/>
                </a:cubicBezTo>
                <a:cubicBezTo>
                  <a:pt x="7844744" y="1712"/>
                  <a:pt x="7863720" y="27405"/>
                  <a:pt x="7735824" y="18288"/>
                </a:cubicBezTo>
                <a:cubicBezTo>
                  <a:pt x="7607928" y="9171"/>
                  <a:pt x="7323619" y="461"/>
                  <a:pt x="7050024" y="18288"/>
                </a:cubicBezTo>
                <a:cubicBezTo>
                  <a:pt x="6776429" y="36115"/>
                  <a:pt x="6787899" y="28206"/>
                  <a:pt x="6693408" y="18288"/>
                </a:cubicBezTo>
                <a:cubicBezTo>
                  <a:pt x="6598917" y="8370"/>
                  <a:pt x="6395231" y="19114"/>
                  <a:pt x="6227064" y="18288"/>
                </a:cubicBezTo>
                <a:cubicBezTo>
                  <a:pt x="6058897" y="17462"/>
                  <a:pt x="5618582" y="1091"/>
                  <a:pt x="5431536" y="18288"/>
                </a:cubicBezTo>
                <a:cubicBezTo>
                  <a:pt x="5244490" y="35485"/>
                  <a:pt x="4729797" y="-9650"/>
                  <a:pt x="4526280" y="18288"/>
                </a:cubicBezTo>
                <a:cubicBezTo>
                  <a:pt x="4322763" y="46226"/>
                  <a:pt x="4216797" y="756"/>
                  <a:pt x="4059936" y="18288"/>
                </a:cubicBezTo>
                <a:cubicBezTo>
                  <a:pt x="3903075" y="35820"/>
                  <a:pt x="3537912" y="42098"/>
                  <a:pt x="3374136" y="18288"/>
                </a:cubicBezTo>
                <a:cubicBezTo>
                  <a:pt x="3210360" y="-5522"/>
                  <a:pt x="3126842" y="39135"/>
                  <a:pt x="2907792" y="18288"/>
                </a:cubicBezTo>
                <a:cubicBezTo>
                  <a:pt x="2688742" y="-2559"/>
                  <a:pt x="2490436" y="34100"/>
                  <a:pt x="2112264" y="18288"/>
                </a:cubicBezTo>
                <a:cubicBezTo>
                  <a:pt x="1734092" y="2476"/>
                  <a:pt x="1744622" y="-7274"/>
                  <a:pt x="1536192" y="18288"/>
                </a:cubicBezTo>
                <a:cubicBezTo>
                  <a:pt x="1327762" y="43850"/>
                  <a:pt x="1189025" y="6435"/>
                  <a:pt x="1069848" y="18288"/>
                </a:cubicBezTo>
                <a:cubicBezTo>
                  <a:pt x="950671" y="30141"/>
                  <a:pt x="858345" y="33684"/>
                  <a:pt x="713232" y="18288"/>
                </a:cubicBezTo>
                <a:cubicBezTo>
                  <a:pt x="568119" y="2892"/>
                  <a:pt x="250292" y="5410"/>
                  <a:pt x="0" y="18288"/>
                </a:cubicBezTo>
                <a:cubicBezTo>
                  <a:pt x="465" y="13062"/>
                  <a:pt x="-894" y="9029"/>
                  <a:pt x="0" y="0"/>
                </a:cubicBezTo>
                <a:close/>
              </a:path>
            </a:pathLst>
          </a:custGeom>
          <a:solidFill>
            <a:schemeClr val="accent2">
              <a:alpha val="75000"/>
            </a:schemeClr>
          </a:solidFill>
          <a:ln w="44450" cap="rnd">
            <a:solidFill>
              <a:schemeClr val="accent2">
                <a:alpha val="75000"/>
              </a:schemeClr>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E774A6CD-B918-EB0D-99F0-629350297001}"/>
              </a:ext>
            </a:extLst>
          </p:cNvPr>
          <p:cNvSpPr>
            <a:spLocks noGrp="1"/>
          </p:cNvSpPr>
          <p:nvPr>
            <p:ph idx="1"/>
          </p:nvPr>
        </p:nvSpPr>
        <p:spPr>
          <a:xfrm>
            <a:off x="572493" y="2071316"/>
            <a:ext cx="6713552" cy="4119172"/>
          </a:xfrm>
        </p:spPr>
        <p:txBody>
          <a:bodyPr>
            <a:normAutofit/>
          </a:bodyPr>
          <a:lstStyle/>
          <a:p>
            <a:r>
              <a:rPr lang="en-GB" sz="2000" dirty="0"/>
              <a:t>Offer support and advice to national associations on specific social work and workforce development challenges and strategies e.g. supporting approaches to governments and policy makers</a:t>
            </a:r>
          </a:p>
          <a:p>
            <a:pPr lvl="0"/>
            <a:r>
              <a:rPr lang="en-GB" sz="2000" dirty="0"/>
              <a:t>Develop our relationship and collaboration with other IFSW regions through six -monthly online meetings and planning further joint activities for 2027 and the 2028 Paris conference.</a:t>
            </a:r>
          </a:p>
          <a:p>
            <a:r>
              <a:rPr lang="en-GB" sz="2000" dirty="0"/>
              <a:t> Develop our visibility and presence at European level bodies </a:t>
            </a:r>
            <a:r>
              <a:rPr lang="en-GB" sz="2000" dirty="0" err="1"/>
              <a:t>deadling</a:t>
            </a:r>
            <a:r>
              <a:rPr lang="en-GB" sz="2000" dirty="0"/>
              <a:t> with social work and social services i.e. EU, </a:t>
            </a:r>
            <a:r>
              <a:rPr lang="en-GB" sz="2000" dirty="0" err="1"/>
              <a:t>CoE</a:t>
            </a:r>
            <a:r>
              <a:rPr lang="en-GB" sz="2000" dirty="0"/>
              <a:t>, cross nation organisations for social services, </a:t>
            </a:r>
            <a:endParaRPr lang="en-GB" sz="1700" dirty="0"/>
          </a:p>
        </p:txBody>
      </p:sp>
      <p:pic>
        <p:nvPicPr>
          <p:cNvPr id="5" name="Picture 4">
            <a:extLst>
              <a:ext uri="{FF2B5EF4-FFF2-40B4-BE49-F238E27FC236}">
                <a16:creationId xmlns:a16="http://schemas.microsoft.com/office/drawing/2014/main" id="{914BCF2C-D697-9370-0E59-2D211D9472F8}"/>
              </a:ext>
            </a:extLst>
          </p:cNvPr>
          <p:cNvPicPr>
            <a:picLocks noChangeAspect="1"/>
          </p:cNvPicPr>
          <p:nvPr/>
        </p:nvPicPr>
        <p:blipFill>
          <a:blip r:embed="rId2">
            <a:extLst>
              <a:ext uri="{28A0092B-C50C-407E-A947-70E740481C1C}">
                <a14:useLocalDpi xmlns:a14="http://schemas.microsoft.com/office/drawing/2010/main" val="0"/>
              </a:ext>
            </a:extLst>
          </a:blip>
          <a:srcRect l="13339" r="14735" b="-2"/>
          <a:stretch>
            <a:fillRect/>
          </a:stretch>
        </p:blipFill>
        <p:spPr>
          <a:xfrm>
            <a:off x="7675658" y="2093976"/>
            <a:ext cx="3941064" cy="4096512"/>
          </a:xfrm>
          <a:prstGeom prst="rect">
            <a:avLst/>
          </a:prstGeom>
        </p:spPr>
      </p:pic>
    </p:spTree>
    <p:extLst>
      <p:ext uri="{BB962C8B-B14F-4D97-AF65-F5344CB8AC3E}">
        <p14:creationId xmlns:p14="http://schemas.microsoft.com/office/powerpoint/2010/main" val="132522853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45D37F4E-DDB4-456B-97E0-9937730A03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87873E3-BFFD-B625-183A-B332481C31D3}"/>
              </a:ext>
            </a:extLst>
          </p:cNvPr>
          <p:cNvSpPr>
            <a:spLocks noGrp="1"/>
          </p:cNvSpPr>
          <p:nvPr>
            <p:ph type="title"/>
          </p:nvPr>
        </p:nvSpPr>
        <p:spPr>
          <a:xfrm>
            <a:off x="572493" y="238539"/>
            <a:ext cx="11018520" cy="1434415"/>
          </a:xfrm>
        </p:spPr>
        <p:txBody>
          <a:bodyPr anchor="b">
            <a:normAutofit/>
          </a:bodyPr>
          <a:lstStyle/>
          <a:p>
            <a:r>
              <a:rPr lang="en-GB" sz="3000" b="1" dirty="0"/>
              <a:t>Promoting social work practices and common identity across Europe: celebration, development and defence of social work </a:t>
            </a:r>
          </a:p>
        </p:txBody>
      </p:sp>
      <p:sp>
        <p:nvSpPr>
          <p:cNvPr id="12" name="sketchy line">
            <a:extLst>
              <a:ext uri="{FF2B5EF4-FFF2-40B4-BE49-F238E27FC236}">
                <a16:creationId xmlns:a16="http://schemas.microsoft.com/office/drawing/2014/main" id="{B2DD41CD-8F47-4F56-AD12-4E2FF76969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2493" y="1681544"/>
            <a:ext cx="10972800" cy="18288"/>
          </a:xfrm>
          <a:custGeom>
            <a:avLst/>
            <a:gdLst>
              <a:gd name="csX0" fmla="*/ 0 w 10972800"/>
              <a:gd name="csY0" fmla="*/ 0 h 18288"/>
              <a:gd name="csX1" fmla="*/ 356616 w 10972800"/>
              <a:gd name="csY1" fmla="*/ 0 h 18288"/>
              <a:gd name="csX2" fmla="*/ 1042416 w 10972800"/>
              <a:gd name="csY2" fmla="*/ 0 h 18288"/>
              <a:gd name="csX3" fmla="*/ 1947672 w 10972800"/>
              <a:gd name="csY3" fmla="*/ 0 h 18288"/>
              <a:gd name="csX4" fmla="*/ 2633472 w 10972800"/>
              <a:gd name="csY4" fmla="*/ 0 h 18288"/>
              <a:gd name="csX5" fmla="*/ 2990088 w 10972800"/>
              <a:gd name="csY5" fmla="*/ 0 h 18288"/>
              <a:gd name="csX6" fmla="*/ 3456432 w 10972800"/>
              <a:gd name="csY6" fmla="*/ 0 h 18288"/>
              <a:gd name="csX7" fmla="*/ 4361688 w 10972800"/>
              <a:gd name="csY7" fmla="*/ 0 h 18288"/>
              <a:gd name="csX8" fmla="*/ 5266944 w 10972800"/>
              <a:gd name="csY8" fmla="*/ 0 h 18288"/>
              <a:gd name="csX9" fmla="*/ 6172200 w 10972800"/>
              <a:gd name="csY9" fmla="*/ 0 h 18288"/>
              <a:gd name="csX10" fmla="*/ 6528816 w 10972800"/>
              <a:gd name="csY10" fmla="*/ 0 h 18288"/>
              <a:gd name="csX11" fmla="*/ 7214616 w 10972800"/>
              <a:gd name="csY11" fmla="*/ 0 h 18288"/>
              <a:gd name="csX12" fmla="*/ 7790688 w 10972800"/>
              <a:gd name="csY12" fmla="*/ 0 h 18288"/>
              <a:gd name="csX13" fmla="*/ 8147304 w 10972800"/>
              <a:gd name="csY13" fmla="*/ 0 h 18288"/>
              <a:gd name="csX14" fmla="*/ 9052560 w 10972800"/>
              <a:gd name="csY14" fmla="*/ 0 h 18288"/>
              <a:gd name="csX15" fmla="*/ 9409176 w 10972800"/>
              <a:gd name="csY15" fmla="*/ 0 h 18288"/>
              <a:gd name="csX16" fmla="*/ 9765792 w 10972800"/>
              <a:gd name="csY16" fmla="*/ 0 h 18288"/>
              <a:gd name="csX17" fmla="*/ 10341864 w 10972800"/>
              <a:gd name="csY17" fmla="*/ 0 h 18288"/>
              <a:gd name="csX18" fmla="*/ 10972800 w 10972800"/>
              <a:gd name="csY18" fmla="*/ 0 h 18288"/>
              <a:gd name="csX19" fmla="*/ 10972800 w 10972800"/>
              <a:gd name="csY19" fmla="*/ 18288 h 18288"/>
              <a:gd name="csX20" fmla="*/ 10177272 w 10972800"/>
              <a:gd name="csY20" fmla="*/ 18288 h 18288"/>
              <a:gd name="csX21" fmla="*/ 9820656 w 10972800"/>
              <a:gd name="csY21" fmla="*/ 18288 h 18288"/>
              <a:gd name="csX22" fmla="*/ 9464040 w 10972800"/>
              <a:gd name="csY22" fmla="*/ 18288 h 18288"/>
              <a:gd name="csX23" fmla="*/ 8778240 w 10972800"/>
              <a:gd name="csY23" fmla="*/ 18288 h 18288"/>
              <a:gd name="csX24" fmla="*/ 8421624 w 10972800"/>
              <a:gd name="csY24" fmla="*/ 18288 h 18288"/>
              <a:gd name="csX25" fmla="*/ 7735824 w 10972800"/>
              <a:gd name="csY25" fmla="*/ 18288 h 18288"/>
              <a:gd name="csX26" fmla="*/ 6940296 w 10972800"/>
              <a:gd name="csY26" fmla="*/ 18288 h 18288"/>
              <a:gd name="csX27" fmla="*/ 6254496 w 10972800"/>
              <a:gd name="csY27" fmla="*/ 18288 h 18288"/>
              <a:gd name="csX28" fmla="*/ 5458968 w 10972800"/>
              <a:gd name="csY28" fmla="*/ 18288 h 18288"/>
              <a:gd name="csX29" fmla="*/ 4663440 w 10972800"/>
              <a:gd name="csY29" fmla="*/ 18288 h 18288"/>
              <a:gd name="csX30" fmla="*/ 4306824 w 10972800"/>
              <a:gd name="csY30" fmla="*/ 18288 h 18288"/>
              <a:gd name="csX31" fmla="*/ 3840480 w 10972800"/>
              <a:gd name="csY31" fmla="*/ 18288 h 18288"/>
              <a:gd name="csX32" fmla="*/ 3264408 w 10972800"/>
              <a:gd name="csY32" fmla="*/ 18288 h 18288"/>
              <a:gd name="csX33" fmla="*/ 2578608 w 10972800"/>
              <a:gd name="csY33" fmla="*/ 18288 h 18288"/>
              <a:gd name="csX34" fmla="*/ 1673352 w 10972800"/>
              <a:gd name="csY34" fmla="*/ 18288 h 18288"/>
              <a:gd name="csX35" fmla="*/ 877824 w 10972800"/>
              <a:gd name="csY35" fmla="*/ 18288 h 18288"/>
              <a:gd name="csX36" fmla="*/ 0 w 10972800"/>
              <a:gd name="csY36" fmla="*/ 18288 h 18288"/>
              <a:gd name="csX37" fmla="*/ 0 w 10972800"/>
              <a:gd name="csY37"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Lst>
            <a:rect l="l" t="t" r="r" b="b"/>
            <a:pathLst>
              <a:path w="10972800" h="18288" fill="none" extrusionOk="0">
                <a:moveTo>
                  <a:pt x="0" y="0"/>
                </a:moveTo>
                <a:cubicBezTo>
                  <a:pt x="165916" y="-1866"/>
                  <a:pt x="188720" y="13756"/>
                  <a:pt x="356616" y="0"/>
                </a:cubicBezTo>
                <a:cubicBezTo>
                  <a:pt x="524512" y="-13756"/>
                  <a:pt x="734781" y="8922"/>
                  <a:pt x="1042416" y="0"/>
                </a:cubicBezTo>
                <a:cubicBezTo>
                  <a:pt x="1350051" y="-8922"/>
                  <a:pt x="1595982" y="-26315"/>
                  <a:pt x="1947672" y="0"/>
                </a:cubicBezTo>
                <a:cubicBezTo>
                  <a:pt x="2299362" y="26315"/>
                  <a:pt x="2292691" y="-19526"/>
                  <a:pt x="2633472" y="0"/>
                </a:cubicBezTo>
                <a:cubicBezTo>
                  <a:pt x="2974253" y="19526"/>
                  <a:pt x="2857309" y="10773"/>
                  <a:pt x="2990088" y="0"/>
                </a:cubicBezTo>
                <a:cubicBezTo>
                  <a:pt x="3122867" y="-10773"/>
                  <a:pt x="3359343" y="7194"/>
                  <a:pt x="3456432" y="0"/>
                </a:cubicBezTo>
                <a:cubicBezTo>
                  <a:pt x="3553521" y="-7194"/>
                  <a:pt x="4136258" y="5108"/>
                  <a:pt x="4361688" y="0"/>
                </a:cubicBezTo>
                <a:cubicBezTo>
                  <a:pt x="4587118" y="-5108"/>
                  <a:pt x="4992424" y="-42958"/>
                  <a:pt x="5266944" y="0"/>
                </a:cubicBezTo>
                <a:cubicBezTo>
                  <a:pt x="5541464" y="42958"/>
                  <a:pt x="5882966" y="-3430"/>
                  <a:pt x="6172200" y="0"/>
                </a:cubicBezTo>
                <a:cubicBezTo>
                  <a:pt x="6461434" y="3430"/>
                  <a:pt x="6432127" y="6688"/>
                  <a:pt x="6528816" y="0"/>
                </a:cubicBezTo>
                <a:cubicBezTo>
                  <a:pt x="6625505" y="-6688"/>
                  <a:pt x="6916805" y="-436"/>
                  <a:pt x="7214616" y="0"/>
                </a:cubicBezTo>
                <a:cubicBezTo>
                  <a:pt x="7512427" y="436"/>
                  <a:pt x="7626159" y="-6909"/>
                  <a:pt x="7790688" y="0"/>
                </a:cubicBezTo>
                <a:cubicBezTo>
                  <a:pt x="7955217" y="6909"/>
                  <a:pt x="8048891" y="15307"/>
                  <a:pt x="8147304" y="0"/>
                </a:cubicBezTo>
                <a:cubicBezTo>
                  <a:pt x="8245717" y="-15307"/>
                  <a:pt x="8645618" y="-11734"/>
                  <a:pt x="9052560" y="0"/>
                </a:cubicBezTo>
                <a:cubicBezTo>
                  <a:pt x="9459502" y="11734"/>
                  <a:pt x="9320584" y="8388"/>
                  <a:pt x="9409176" y="0"/>
                </a:cubicBezTo>
                <a:cubicBezTo>
                  <a:pt x="9497768" y="-8388"/>
                  <a:pt x="9644192" y="8379"/>
                  <a:pt x="9765792" y="0"/>
                </a:cubicBezTo>
                <a:cubicBezTo>
                  <a:pt x="9887392" y="-8379"/>
                  <a:pt x="10105220" y="-12663"/>
                  <a:pt x="10341864" y="0"/>
                </a:cubicBezTo>
                <a:cubicBezTo>
                  <a:pt x="10578508" y="12663"/>
                  <a:pt x="10773103" y="-5786"/>
                  <a:pt x="10972800" y="0"/>
                </a:cubicBezTo>
                <a:cubicBezTo>
                  <a:pt x="10972146" y="8818"/>
                  <a:pt x="10972240" y="13823"/>
                  <a:pt x="10972800" y="18288"/>
                </a:cubicBezTo>
                <a:cubicBezTo>
                  <a:pt x="10588778" y="31598"/>
                  <a:pt x="10543381" y="-12698"/>
                  <a:pt x="10177272" y="18288"/>
                </a:cubicBezTo>
                <a:cubicBezTo>
                  <a:pt x="9811163" y="49274"/>
                  <a:pt x="9996817" y="25662"/>
                  <a:pt x="9820656" y="18288"/>
                </a:cubicBezTo>
                <a:cubicBezTo>
                  <a:pt x="9644495" y="10914"/>
                  <a:pt x="9607007" y="31631"/>
                  <a:pt x="9464040" y="18288"/>
                </a:cubicBezTo>
                <a:cubicBezTo>
                  <a:pt x="9321073" y="4945"/>
                  <a:pt x="9114189" y="28940"/>
                  <a:pt x="8778240" y="18288"/>
                </a:cubicBezTo>
                <a:cubicBezTo>
                  <a:pt x="8442291" y="7636"/>
                  <a:pt x="8594763" y="987"/>
                  <a:pt x="8421624" y="18288"/>
                </a:cubicBezTo>
                <a:cubicBezTo>
                  <a:pt x="8248485" y="35589"/>
                  <a:pt x="7929515" y="37573"/>
                  <a:pt x="7735824" y="18288"/>
                </a:cubicBezTo>
                <a:cubicBezTo>
                  <a:pt x="7542133" y="-997"/>
                  <a:pt x="7252504" y="33858"/>
                  <a:pt x="6940296" y="18288"/>
                </a:cubicBezTo>
                <a:cubicBezTo>
                  <a:pt x="6628088" y="2718"/>
                  <a:pt x="6528503" y="48389"/>
                  <a:pt x="6254496" y="18288"/>
                </a:cubicBezTo>
                <a:cubicBezTo>
                  <a:pt x="5980489" y="-11813"/>
                  <a:pt x="5695784" y="-3740"/>
                  <a:pt x="5458968" y="18288"/>
                </a:cubicBezTo>
                <a:cubicBezTo>
                  <a:pt x="5222152" y="40316"/>
                  <a:pt x="5010751" y="19095"/>
                  <a:pt x="4663440" y="18288"/>
                </a:cubicBezTo>
                <a:cubicBezTo>
                  <a:pt x="4316129" y="17481"/>
                  <a:pt x="4425552" y="1606"/>
                  <a:pt x="4306824" y="18288"/>
                </a:cubicBezTo>
                <a:cubicBezTo>
                  <a:pt x="4188096" y="34970"/>
                  <a:pt x="3941535" y="7481"/>
                  <a:pt x="3840480" y="18288"/>
                </a:cubicBezTo>
                <a:cubicBezTo>
                  <a:pt x="3739425" y="29095"/>
                  <a:pt x="3402388" y="17641"/>
                  <a:pt x="3264408" y="18288"/>
                </a:cubicBezTo>
                <a:cubicBezTo>
                  <a:pt x="3126428" y="18935"/>
                  <a:pt x="2776779" y="9983"/>
                  <a:pt x="2578608" y="18288"/>
                </a:cubicBezTo>
                <a:cubicBezTo>
                  <a:pt x="2380437" y="26593"/>
                  <a:pt x="1909468" y="25818"/>
                  <a:pt x="1673352" y="18288"/>
                </a:cubicBezTo>
                <a:cubicBezTo>
                  <a:pt x="1437236" y="10758"/>
                  <a:pt x="1131180" y="49884"/>
                  <a:pt x="877824" y="18288"/>
                </a:cubicBezTo>
                <a:cubicBezTo>
                  <a:pt x="624468" y="-13308"/>
                  <a:pt x="206753" y="2195"/>
                  <a:pt x="0" y="18288"/>
                </a:cubicBezTo>
                <a:cubicBezTo>
                  <a:pt x="313" y="10654"/>
                  <a:pt x="-263" y="4056"/>
                  <a:pt x="0" y="0"/>
                </a:cubicBezTo>
                <a:close/>
              </a:path>
              <a:path w="10972800" h="18288" stroke="0" extrusionOk="0">
                <a:moveTo>
                  <a:pt x="0" y="0"/>
                </a:moveTo>
                <a:cubicBezTo>
                  <a:pt x="164017" y="-17675"/>
                  <a:pt x="309425" y="9913"/>
                  <a:pt x="466344" y="0"/>
                </a:cubicBezTo>
                <a:cubicBezTo>
                  <a:pt x="623263" y="-9913"/>
                  <a:pt x="659300" y="-14524"/>
                  <a:pt x="822960" y="0"/>
                </a:cubicBezTo>
                <a:cubicBezTo>
                  <a:pt x="986620" y="14524"/>
                  <a:pt x="1105222" y="-16481"/>
                  <a:pt x="1289304" y="0"/>
                </a:cubicBezTo>
                <a:cubicBezTo>
                  <a:pt x="1473386" y="16481"/>
                  <a:pt x="1693223" y="26161"/>
                  <a:pt x="1975104" y="0"/>
                </a:cubicBezTo>
                <a:cubicBezTo>
                  <a:pt x="2256985" y="-26161"/>
                  <a:pt x="2435781" y="23061"/>
                  <a:pt x="2770632" y="0"/>
                </a:cubicBezTo>
                <a:cubicBezTo>
                  <a:pt x="3105483" y="-23061"/>
                  <a:pt x="3247479" y="-44011"/>
                  <a:pt x="3675888" y="0"/>
                </a:cubicBezTo>
                <a:cubicBezTo>
                  <a:pt x="4104297" y="44011"/>
                  <a:pt x="4280918" y="4017"/>
                  <a:pt x="4581144" y="0"/>
                </a:cubicBezTo>
                <a:cubicBezTo>
                  <a:pt x="4881370" y="-4017"/>
                  <a:pt x="5021699" y="-11889"/>
                  <a:pt x="5157216" y="0"/>
                </a:cubicBezTo>
                <a:cubicBezTo>
                  <a:pt x="5292733" y="11889"/>
                  <a:pt x="5603398" y="-17698"/>
                  <a:pt x="5952744" y="0"/>
                </a:cubicBezTo>
                <a:cubicBezTo>
                  <a:pt x="6302090" y="17698"/>
                  <a:pt x="6353093" y="-11909"/>
                  <a:pt x="6638544" y="0"/>
                </a:cubicBezTo>
                <a:cubicBezTo>
                  <a:pt x="6923995" y="11909"/>
                  <a:pt x="7053404" y="21630"/>
                  <a:pt x="7214616" y="0"/>
                </a:cubicBezTo>
                <a:cubicBezTo>
                  <a:pt x="7375828" y="-21630"/>
                  <a:pt x="7837963" y="3886"/>
                  <a:pt x="8010144" y="0"/>
                </a:cubicBezTo>
                <a:cubicBezTo>
                  <a:pt x="8182325" y="-3886"/>
                  <a:pt x="8224183" y="16009"/>
                  <a:pt x="8366760" y="0"/>
                </a:cubicBezTo>
                <a:cubicBezTo>
                  <a:pt x="8509337" y="-16009"/>
                  <a:pt x="8687920" y="-5720"/>
                  <a:pt x="8942832" y="0"/>
                </a:cubicBezTo>
                <a:cubicBezTo>
                  <a:pt x="9197744" y="5720"/>
                  <a:pt x="9368437" y="20479"/>
                  <a:pt x="9628632" y="0"/>
                </a:cubicBezTo>
                <a:cubicBezTo>
                  <a:pt x="9888827" y="-20479"/>
                  <a:pt x="10560858" y="-20746"/>
                  <a:pt x="10972800" y="0"/>
                </a:cubicBezTo>
                <a:cubicBezTo>
                  <a:pt x="10972186" y="5722"/>
                  <a:pt x="10972980" y="12495"/>
                  <a:pt x="10972800" y="18288"/>
                </a:cubicBezTo>
                <a:cubicBezTo>
                  <a:pt x="10786146" y="12536"/>
                  <a:pt x="10623717" y="14033"/>
                  <a:pt x="10506456" y="18288"/>
                </a:cubicBezTo>
                <a:cubicBezTo>
                  <a:pt x="10389195" y="22543"/>
                  <a:pt x="10296178" y="20107"/>
                  <a:pt x="10149840" y="18288"/>
                </a:cubicBezTo>
                <a:cubicBezTo>
                  <a:pt x="10003502" y="16469"/>
                  <a:pt x="9767530" y="28891"/>
                  <a:pt x="9464040" y="18288"/>
                </a:cubicBezTo>
                <a:cubicBezTo>
                  <a:pt x="9160550" y="7685"/>
                  <a:pt x="9229050" y="2659"/>
                  <a:pt x="8997696" y="18288"/>
                </a:cubicBezTo>
                <a:cubicBezTo>
                  <a:pt x="8766342" y="33917"/>
                  <a:pt x="8340136" y="34864"/>
                  <a:pt x="8092440" y="18288"/>
                </a:cubicBezTo>
                <a:cubicBezTo>
                  <a:pt x="7844744" y="1712"/>
                  <a:pt x="7863720" y="27405"/>
                  <a:pt x="7735824" y="18288"/>
                </a:cubicBezTo>
                <a:cubicBezTo>
                  <a:pt x="7607928" y="9171"/>
                  <a:pt x="7323619" y="461"/>
                  <a:pt x="7050024" y="18288"/>
                </a:cubicBezTo>
                <a:cubicBezTo>
                  <a:pt x="6776429" y="36115"/>
                  <a:pt x="6787899" y="28206"/>
                  <a:pt x="6693408" y="18288"/>
                </a:cubicBezTo>
                <a:cubicBezTo>
                  <a:pt x="6598917" y="8370"/>
                  <a:pt x="6395231" y="19114"/>
                  <a:pt x="6227064" y="18288"/>
                </a:cubicBezTo>
                <a:cubicBezTo>
                  <a:pt x="6058897" y="17462"/>
                  <a:pt x="5618582" y="1091"/>
                  <a:pt x="5431536" y="18288"/>
                </a:cubicBezTo>
                <a:cubicBezTo>
                  <a:pt x="5244490" y="35485"/>
                  <a:pt x="4729797" y="-9650"/>
                  <a:pt x="4526280" y="18288"/>
                </a:cubicBezTo>
                <a:cubicBezTo>
                  <a:pt x="4322763" y="46226"/>
                  <a:pt x="4216797" y="756"/>
                  <a:pt x="4059936" y="18288"/>
                </a:cubicBezTo>
                <a:cubicBezTo>
                  <a:pt x="3903075" y="35820"/>
                  <a:pt x="3537912" y="42098"/>
                  <a:pt x="3374136" y="18288"/>
                </a:cubicBezTo>
                <a:cubicBezTo>
                  <a:pt x="3210360" y="-5522"/>
                  <a:pt x="3126842" y="39135"/>
                  <a:pt x="2907792" y="18288"/>
                </a:cubicBezTo>
                <a:cubicBezTo>
                  <a:pt x="2688742" y="-2559"/>
                  <a:pt x="2490436" y="34100"/>
                  <a:pt x="2112264" y="18288"/>
                </a:cubicBezTo>
                <a:cubicBezTo>
                  <a:pt x="1734092" y="2476"/>
                  <a:pt x="1744622" y="-7274"/>
                  <a:pt x="1536192" y="18288"/>
                </a:cubicBezTo>
                <a:cubicBezTo>
                  <a:pt x="1327762" y="43850"/>
                  <a:pt x="1189025" y="6435"/>
                  <a:pt x="1069848" y="18288"/>
                </a:cubicBezTo>
                <a:cubicBezTo>
                  <a:pt x="950671" y="30141"/>
                  <a:pt x="858345" y="33684"/>
                  <a:pt x="713232" y="18288"/>
                </a:cubicBezTo>
                <a:cubicBezTo>
                  <a:pt x="568119" y="2892"/>
                  <a:pt x="250292" y="5410"/>
                  <a:pt x="0" y="18288"/>
                </a:cubicBezTo>
                <a:cubicBezTo>
                  <a:pt x="465" y="13062"/>
                  <a:pt x="-894" y="9029"/>
                  <a:pt x="0" y="0"/>
                </a:cubicBezTo>
                <a:close/>
              </a:path>
            </a:pathLst>
          </a:custGeom>
          <a:solidFill>
            <a:schemeClr val="accent2">
              <a:alpha val="75000"/>
            </a:schemeClr>
          </a:solidFill>
          <a:ln w="44450" cap="rnd">
            <a:solidFill>
              <a:schemeClr val="accent2">
                <a:alpha val="75000"/>
              </a:schemeClr>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D4ACB5DA-07AB-31CB-E422-95C9D6540AD6}"/>
              </a:ext>
            </a:extLst>
          </p:cNvPr>
          <p:cNvSpPr>
            <a:spLocks noGrp="1"/>
          </p:cNvSpPr>
          <p:nvPr>
            <p:ph idx="1"/>
          </p:nvPr>
        </p:nvSpPr>
        <p:spPr>
          <a:xfrm>
            <a:off x="572493" y="2071316"/>
            <a:ext cx="6713552" cy="4119172"/>
          </a:xfrm>
        </p:spPr>
        <p:txBody>
          <a:bodyPr>
            <a:normAutofit/>
          </a:bodyPr>
          <a:lstStyle/>
          <a:p>
            <a:pPr lvl="0"/>
            <a:r>
              <a:rPr lang="en-GB" sz="2200" dirty="0"/>
              <a:t>Hold mid-year online members meeting to sustain relationships and sense of community</a:t>
            </a:r>
          </a:p>
          <a:p>
            <a:pPr lvl="0"/>
            <a:r>
              <a:rPr lang="en-GB" sz="2200" dirty="0"/>
              <a:t>Create a regular model event for World Social Work Day to bring members together to explore global agenda themes, from March 2027  </a:t>
            </a:r>
          </a:p>
          <a:p>
            <a:r>
              <a:rPr lang="en-GB" sz="2200" dirty="0"/>
              <a:t>Continue to offer in person and online contributions to diverse members’ conferences and events throughout the year (e.g. President, Vice President, other </a:t>
            </a:r>
            <a:r>
              <a:rPr lang="en-GB" sz="2200" dirty="0" err="1"/>
              <a:t>ExCo</a:t>
            </a:r>
            <a:r>
              <a:rPr lang="en-GB" sz="2200" dirty="0"/>
              <a:t> members)</a:t>
            </a:r>
          </a:p>
          <a:p>
            <a:r>
              <a:rPr lang="en-GB" sz="2200" dirty="0"/>
              <a:t>Regularise member briefings to quarterly publication and share non-confidential content through the website and social media</a:t>
            </a:r>
          </a:p>
          <a:p>
            <a:endParaRPr lang="en-GB" sz="2200" dirty="0"/>
          </a:p>
        </p:txBody>
      </p:sp>
      <p:pic>
        <p:nvPicPr>
          <p:cNvPr id="5" name="Picture 4">
            <a:extLst>
              <a:ext uri="{FF2B5EF4-FFF2-40B4-BE49-F238E27FC236}">
                <a16:creationId xmlns:a16="http://schemas.microsoft.com/office/drawing/2014/main" id="{A35702B1-7752-15BB-82D6-30680D200DB2}"/>
              </a:ext>
            </a:extLst>
          </p:cNvPr>
          <p:cNvPicPr>
            <a:picLocks noChangeAspect="1"/>
          </p:cNvPicPr>
          <p:nvPr/>
        </p:nvPicPr>
        <p:blipFill>
          <a:blip r:embed="rId2">
            <a:extLst>
              <a:ext uri="{28A0092B-C50C-407E-A947-70E740481C1C}">
                <a14:useLocalDpi xmlns:a14="http://schemas.microsoft.com/office/drawing/2010/main" val="0"/>
              </a:ext>
            </a:extLst>
          </a:blip>
          <a:srcRect l="13339" r="14735" b="-2"/>
          <a:stretch>
            <a:fillRect/>
          </a:stretch>
        </p:blipFill>
        <p:spPr>
          <a:xfrm>
            <a:off x="7675658" y="2093976"/>
            <a:ext cx="3941064" cy="4096512"/>
          </a:xfrm>
          <a:prstGeom prst="rect">
            <a:avLst/>
          </a:prstGeom>
        </p:spPr>
      </p:pic>
    </p:spTree>
    <p:extLst>
      <p:ext uri="{BB962C8B-B14F-4D97-AF65-F5344CB8AC3E}">
        <p14:creationId xmlns:p14="http://schemas.microsoft.com/office/powerpoint/2010/main" val="385834951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45D37F4E-DDB4-456B-97E0-9937730A03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B4A235E-1525-B98F-4128-7D2719C2B97A}"/>
              </a:ext>
            </a:extLst>
          </p:cNvPr>
          <p:cNvSpPr>
            <a:spLocks noGrp="1"/>
          </p:cNvSpPr>
          <p:nvPr>
            <p:ph type="title"/>
          </p:nvPr>
        </p:nvSpPr>
        <p:spPr>
          <a:xfrm>
            <a:off x="572493" y="238539"/>
            <a:ext cx="11018520" cy="1434415"/>
          </a:xfrm>
        </p:spPr>
        <p:txBody>
          <a:bodyPr anchor="b">
            <a:normAutofit/>
          </a:bodyPr>
          <a:lstStyle/>
          <a:p>
            <a:r>
              <a:rPr lang="en-GB" sz="4600" b="1"/>
              <a:t>Practice topics: Social Work in Disasters and Emergencies</a:t>
            </a:r>
          </a:p>
        </p:txBody>
      </p:sp>
      <p:sp>
        <p:nvSpPr>
          <p:cNvPr id="12" name="sketchy line">
            <a:extLst>
              <a:ext uri="{FF2B5EF4-FFF2-40B4-BE49-F238E27FC236}">
                <a16:creationId xmlns:a16="http://schemas.microsoft.com/office/drawing/2014/main" id="{B2DD41CD-8F47-4F56-AD12-4E2FF76969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2493" y="1681544"/>
            <a:ext cx="10972800" cy="18288"/>
          </a:xfrm>
          <a:custGeom>
            <a:avLst/>
            <a:gdLst>
              <a:gd name="csX0" fmla="*/ 0 w 10972800"/>
              <a:gd name="csY0" fmla="*/ 0 h 18288"/>
              <a:gd name="csX1" fmla="*/ 356616 w 10972800"/>
              <a:gd name="csY1" fmla="*/ 0 h 18288"/>
              <a:gd name="csX2" fmla="*/ 1042416 w 10972800"/>
              <a:gd name="csY2" fmla="*/ 0 h 18288"/>
              <a:gd name="csX3" fmla="*/ 1947672 w 10972800"/>
              <a:gd name="csY3" fmla="*/ 0 h 18288"/>
              <a:gd name="csX4" fmla="*/ 2633472 w 10972800"/>
              <a:gd name="csY4" fmla="*/ 0 h 18288"/>
              <a:gd name="csX5" fmla="*/ 2990088 w 10972800"/>
              <a:gd name="csY5" fmla="*/ 0 h 18288"/>
              <a:gd name="csX6" fmla="*/ 3456432 w 10972800"/>
              <a:gd name="csY6" fmla="*/ 0 h 18288"/>
              <a:gd name="csX7" fmla="*/ 4361688 w 10972800"/>
              <a:gd name="csY7" fmla="*/ 0 h 18288"/>
              <a:gd name="csX8" fmla="*/ 5266944 w 10972800"/>
              <a:gd name="csY8" fmla="*/ 0 h 18288"/>
              <a:gd name="csX9" fmla="*/ 6172200 w 10972800"/>
              <a:gd name="csY9" fmla="*/ 0 h 18288"/>
              <a:gd name="csX10" fmla="*/ 6528816 w 10972800"/>
              <a:gd name="csY10" fmla="*/ 0 h 18288"/>
              <a:gd name="csX11" fmla="*/ 7214616 w 10972800"/>
              <a:gd name="csY11" fmla="*/ 0 h 18288"/>
              <a:gd name="csX12" fmla="*/ 7790688 w 10972800"/>
              <a:gd name="csY12" fmla="*/ 0 h 18288"/>
              <a:gd name="csX13" fmla="*/ 8147304 w 10972800"/>
              <a:gd name="csY13" fmla="*/ 0 h 18288"/>
              <a:gd name="csX14" fmla="*/ 9052560 w 10972800"/>
              <a:gd name="csY14" fmla="*/ 0 h 18288"/>
              <a:gd name="csX15" fmla="*/ 9409176 w 10972800"/>
              <a:gd name="csY15" fmla="*/ 0 h 18288"/>
              <a:gd name="csX16" fmla="*/ 9765792 w 10972800"/>
              <a:gd name="csY16" fmla="*/ 0 h 18288"/>
              <a:gd name="csX17" fmla="*/ 10341864 w 10972800"/>
              <a:gd name="csY17" fmla="*/ 0 h 18288"/>
              <a:gd name="csX18" fmla="*/ 10972800 w 10972800"/>
              <a:gd name="csY18" fmla="*/ 0 h 18288"/>
              <a:gd name="csX19" fmla="*/ 10972800 w 10972800"/>
              <a:gd name="csY19" fmla="*/ 18288 h 18288"/>
              <a:gd name="csX20" fmla="*/ 10177272 w 10972800"/>
              <a:gd name="csY20" fmla="*/ 18288 h 18288"/>
              <a:gd name="csX21" fmla="*/ 9820656 w 10972800"/>
              <a:gd name="csY21" fmla="*/ 18288 h 18288"/>
              <a:gd name="csX22" fmla="*/ 9464040 w 10972800"/>
              <a:gd name="csY22" fmla="*/ 18288 h 18288"/>
              <a:gd name="csX23" fmla="*/ 8778240 w 10972800"/>
              <a:gd name="csY23" fmla="*/ 18288 h 18288"/>
              <a:gd name="csX24" fmla="*/ 8421624 w 10972800"/>
              <a:gd name="csY24" fmla="*/ 18288 h 18288"/>
              <a:gd name="csX25" fmla="*/ 7735824 w 10972800"/>
              <a:gd name="csY25" fmla="*/ 18288 h 18288"/>
              <a:gd name="csX26" fmla="*/ 6940296 w 10972800"/>
              <a:gd name="csY26" fmla="*/ 18288 h 18288"/>
              <a:gd name="csX27" fmla="*/ 6254496 w 10972800"/>
              <a:gd name="csY27" fmla="*/ 18288 h 18288"/>
              <a:gd name="csX28" fmla="*/ 5458968 w 10972800"/>
              <a:gd name="csY28" fmla="*/ 18288 h 18288"/>
              <a:gd name="csX29" fmla="*/ 4663440 w 10972800"/>
              <a:gd name="csY29" fmla="*/ 18288 h 18288"/>
              <a:gd name="csX30" fmla="*/ 4306824 w 10972800"/>
              <a:gd name="csY30" fmla="*/ 18288 h 18288"/>
              <a:gd name="csX31" fmla="*/ 3840480 w 10972800"/>
              <a:gd name="csY31" fmla="*/ 18288 h 18288"/>
              <a:gd name="csX32" fmla="*/ 3264408 w 10972800"/>
              <a:gd name="csY32" fmla="*/ 18288 h 18288"/>
              <a:gd name="csX33" fmla="*/ 2578608 w 10972800"/>
              <a:gd name="csY33" fmla="*/ 18288 h 18288"/>
              <a:gd name="csX34" fmla="*/ 1673352 w 10972800"/>
              <a:gd name="csY34" fmla="*/ 18288 h 18288"/>
              <a:gd name="csX35" fmla="*/ 877824 w 10972800"/>
              <a:gd name="csY35" fmla="*/ 18288 h 18288"/>
              <a:gd name="csX36" fmla="*/ 0 w 10972800"/>
              <a:gd name="csY36" fmla="*/ 18288 h 18288"/>
              <a:gd name="csX37" fmla="*/ 0 w 10972800"/>
              <a:gd name="csY37"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Lst>
            <a:rect l="l" t="t" r="r" b="b"/>
            <a:pathLst>
              <a:path w="10972800" h="18288" fill="none" extrusionOk="0">
                <a:moveTo>
                  <a:pt x="0" y="0"/>
                </a:moveTo>
                <a:cubicBezTo>
                  <a:pt x="165916" y="-1866"/>
                  <a:pt x="188720" y="13756"/>
                  <a:pt x="356616" y="0"/>
                </a:cubicBezTo>
                <a:cubicBezTo>
                  <a:pt x="524512" y="-13756"/>
                  <a:pt x="734781" y="8922"/>
                  <a:pt x="1042416" y="0"/>
                </a:cubicBezTo>
                <a:cubicBezTo>
                  <a:pt x="1350051" y="-8922"/>
                  <a:pt x="1595982" y="-26315"/>
                  <a:pt x="1947672" y="0"/>
                </a:cubicBezTo>
                <a:cubicBezTo>
                  <a:pt x="2299362" y="26315"/>
                  <a:pt x="2292691" y="-19526"/>
                  <a:pt x="2633472" y="0"/>
                </a:cubicBezTo>
                <a:cubicBezTo>
                  <a:pt x="2974253" y="19526"/>
                  <a:pt x="2857309" y="10773"/>
                  <a:pt x="2990088" y="0"/>
                </a:cubicBezTo>
                <a:cubicBezTo>
                  <a:pt x="3122867" y="-10773"/>
                  <a:pt x="3359343" y="7194"/>
                  <a:pt x="3456432" y="0"/>
                </a:cubicBezTo>
                <a:cubicBezTo>
                  <a:pt x="3553521" y="-7194"/>
                  <a:pt x="4136258" y="5108"/>
                  <a:pt x="4361688" y="0"/>
                </a:cubicBezTo>
                <a:cubicBezTo>
                  <a:pt x="4587118" y="-5108"/>
                  <a:pt x="4992424" y="-42958"/>
                  <a:pt x="5266944" y="0"/>
                </a:cubicBezTo>
                <a:cubicBezTo>
                  <a:pt x="5541464" y="42958"/>
                  <a:pt x="5882966" y="-3430"/>
                  <a:pt x="6172200" y="0"/>
                </a:cubicBezTo>
                <a:cubicBezTo>
                  <a:pt x="6461434" y="3430"/>
                  <a:pt x="6432127" y="6688"/>
                  <a:pt x="6528816" y="0"/>
                </a:cubicBezTo>
                <a:cubicBezTo>
                  <a:pt x="6625505" y="-6688"/>
                  <a:pt x="6916805" y="-436"/>
                  <a:pt x="7214616" y="0"/>
                </a:cubicBezTo>
                <a:cubicBezTo>
                  <a:pt x="7512427" y="436"/>
                  <a:pt x="7626159" y="-6909"/>
                  <a:pt x="7790688" y="0"/>
                </a:cubicBezTo>
                <a:cubicBezTo>
                  <a:pt x="7955217" y="6909"/>
                  <a:pt x="8048891" y="15307"/>
                  <a:pt x="8147304" y="0"/>
                </a:cubicBezTo>
                <a:cubicBezTo>
                  <a:pt x="8245717" y="-15307"/>
                  <a:pt x="8645618" y="-11734"/>
                  <a:pt x="9052560" y="0"/>
                </a:cubicBezTo>
                <a:cubicBezTo>
                  <a:pt x="9459502" y="11734"/>
                  <a:pt x="9320584" y="8388"/>
                  <a:pt x="9409176" y="0"/>
                </a:cubicBezTo>
                <a:cubicBezTo>
                  <a:pt x="9497768" y="-8388"/>
                  <a:pt x="9644192" y="8379"/>
                  <a:pt x="9765792" y="0"/>
                </a:cubicBezTo>
                <a:cubicBezTo>
                  <a:pt x="9887392" y="-8379"/>
                  <a:pt x="10105220" y="-12663"/>
                  <a:pt x="10341864" y="0"/>
                </a:cubicBezTo>
                <a:cubicBezTo>
                  <a:pt x="10578508" y="12663"/>
                  <a:pt x="10773103" y="-5786"/>
                  <a:pt x="10972800" y="0"/>
                </a:cubicBezTo>
                <a:cubicBezTo>
                  <a:pt x="10972146" y="8818"/>
                  <a:pt x="10972240" y="13823"/>
                  <a:pt x="10972800" y="18288"/>
                </a:cubicBezTo>
                <a:cubicBezTo>
                  <a:pt x="10588778" y="31598"/>
                  <a:pt x="10543381" y="-12698"/>
                  <a:pt x="10177272" y="18288"/>
                </a:cubicBezTo>
                <a:cubicBezTo>
                  <a:pt x="9811163" y="49274"/>
                  <a:pt x="9996817" y="25662"/>
                  <a:pt x="9820656" y="18288"/>
                </a:cubicBezTo>
                <a:cubicBezTo>
                  <a:pt x="9644495" y="10914"/>
                  <a:pt x="9607007" y="31631"/>
                  <a:pt x="9464040" y="18288"/>
                </a:cubicBezTo>
                <a:cubicBezTo>
                  <a:pt x="9321073" y="4945"/>
                  <a:pt x="9114189" y="28940"/>
                  <a:pt x="8778240" y="18288"/>
                </a:cubicBezTo>
                <a:cubicBezTo>
                  <a:pt x="8442291" y="7636"/>
                  <a:pt x="8594763" y="987"/>
                  <a:pt x="8421624" y="18288"/>
                </a:cubicBezTo>
                <a:cubicBezTo>
                  <a:pt x="8248485" y="35589"/>
                  <a:pt x="7929515" y="37573"/>
                  <a:pt x="7735824" y="18288"/>
                </a:cubicBezTo>
                <a:cubicBezTo>
                  <a:pt x="7542133" y="-997"/>
                  <a:pt x="7252504" y="33858"/>
                  <a:pt x="6940296" y="18288"/>
                </a:cubicBezTo>
                <a:cubicBezTo>
                  <a:pt x="6628088" y="2718"/>
                  <a:pt x="6528503" y="48389"/>
                  <a:pt x="6254496" y="18288"/>
                </a:cubicBezTo>
                <a:cubicBezTo>
                  <a:pt x="5980489" y="-11813"/>
                  <a:pt x="5695784" y="-3740"/>
                  <a:pt x="5458968" y="18288"/>
                </a:cubicBezTo>
                <a:cubicBezTo>
                  <a:pt x="5222152" y="40316"/>
                  <a:pt x="5010751" y="19095"/>
                  <a:pt x="4663440" y="18288"/>
                </a:cubicBezTo>
                <a:cubicBezTo>
                  <a:pt x="4316129" y="17481"/>
                  <a:pt x="4425552" y="1606"/>
                  <a:pt x="4306824" y="18288"/>
                </a:cubicBezTo>
                <a:cubicBezTo>
                  <a:pt x="4188096" y="34970"/>
                  <a:pt x="3941535" y="7481"/>
                  <a:pt x="3840480" y="18288"/>
                </a:cubicBezTo>
                <a:cubicBezTo>
                  <a:pt x="3739425" y="29095"/>
                  <a:pt x="3402388" y="17641"/>
                  <a:pt x="3264408" y="18288"/>
                </a:cubicBezTo>
                <a:cubicBezTo>
                  <a:pt x="3126428" y="18935"/>
                  <a:pt x="2776779" y="9983"/>
                  <a:pt x="2578608" y="18288"/>
                </a:cubicBezTo>
                <a:cubicBezTo>
                  <a:pt x="2380437" y="26593"/>
                  <a:pt x="1909468" y="25818"/>
                  <a:pt x="1673352" y="18288"/>
                </a:cubicBezTo>
                <a:cubicBezTo>
                  <a:pt x="1437236" y="10758"/>
                  <a:pt x="1131180" y="49884"/>
                  <a:pt x="877824" y="18288"/>
                </a:cubicBezTo>
                <a:cubicBezTo>
                  <a:pt x="624468" y="-13308"/>
                  <a:pt x="206753" y="2195"/>
                  <a:pt x="0" y="18288"/>
                </a:cubicBezTo>
                <a:cubicBezTo>
                  <a:pt x="313" y="10654"/>
                  <a:pt x="-263" y="4056"/>
                  <a:pt x="0" y="0"/>
                </a:cubicBezTo>
                <a:close/>
              </a:path>
              <a:path w="10972800" h="18288" stroke="0" extrusionOk="0">
                <a:moveTo>
                  <a:pt x="0" y="0"/>
                </a:moveTo>
                <a:cubicBezTo>
                  <a:pt x="164017" y="-17675"/>
                  <a:pt x="309425" y="9913"/>
                  <a:pt x="466344" y="0"/>
                </a:cubicBezTo>
                <a:cubicBezTo>
                  <a:pt x="623263" y="-9913"/>
                  <a:pt x="659300" y="-14524"/>
                  <a:pt x="822960" y="0"/>
                </a:cubicBezTo>
                <a:cubicBezTo>
                  <a:pt x="986620" y="14524"/>
                  <a:pt x="1105222" y="-16481"/>
                  <a:pt x="1289304" y="0"/>
                </a:cubicBezTo>
                <a:cubicBezTo>
                  <a:pt x="1473386" y="16481"/>
                  <a:pt x="1693223" y="26161"/>
                  <a:pt x="1975104" y="0"/>
                </a:cubicBezTo>
                <a:cubicBezTo>
                  <a:pt x="2256985" y="-26161"/>
                  <a:pt x="2435781" y="23061"/>
                  <a:pt x="2770632" y="0"/>
                </a:cubicBezTo>
                <a:cubicBezTo>
                  <a:pt x="3105483" y="-23061"/>
                  <a:pt x="3247479" y="-44011"/>
                  <a:pt x="3675888" y="0"/>
                </a:cubicBezTo>
                <a:cubicBezTo>
                  <a:pt x="4104297" y="44011"/>
                  <a:pt x="4280918" y="4017"/>
                  <a:pt x="4581144" y="0"/>
                </a:cubicBezTo>
                <a:cubicBezTo>
                  <a:pt x="4881370" y="-4017"/>
                  <a:pt x="5021699" y="-11889"/>
                  <a:pt x="5157216" y="0"/>
                </a:cubicBezTo>
                <a:cubicBezTo>
                  <a:pt x="5292733" y="11889"/>
                  <a:pt x="5603398" y="-17698"/>
                  <a:pt x="5952744" y="0"/>
                </a:cubicBezTo>
                <a:cubicBezTo>
                  <a:pt x="6302090" y="17698"/>
                  <a:pt x="6353093" y="-11909"/>
                  <a:pt x="6638544" y="0"/>
                </a:cubicBezTo>
                <a:cubicBezTo>
                  <a:pt x="6923995" y="11909"/>
                  <a:pt x="7053404" y="21630"/>
                  <a:pt x="7214616" y="0"/>
                </a:cubicBezTo>
                <a:cubicBezTo>
                  <a:pt x="7375828" y="-21630"/>
                  <a:pt x="7837963" y="3886"/>
                  <a:pt x="8010144" y="0"/>
                </a:cubicBezTo>
                <a:cubicBezTo>
                  <a:pt x="8182325" y="-3886"/>
                  <a:pt x="8224183" y="16009"/>
                  <a:pt x="8366760" y="0"/>
                </a:cubicBezTo>
                <a:cubicBezTo>
                  <a:pt x="8509337" y="-16009"/>
                  <a:pt x="8687920" y="-5720"/>
                  <a:pt x="8942832" y="0"/>
                </a:cubicBezTo>
                <a:cubicBezTo>
                  <a:pt x="9197744" y="5720"/>
                  <a:pt x="9368437" y="20479"/>
                  <a:pt x="9628632" y="0"/>
                </a:cubicBezTo>
                <a:cubicBezTo>
                  <a:pt x="9888827" y="-20479"/>
                  <a:pt x="10560858" y="-20746"/>
                  <a:pt x="10972800" y="0"/>
                </a:cubicBezTo>
                <a:cubicBezTo>
                  <a:pt x="10972186" y="5722"/>
                  <a:pt x="10972980" y="12495"/>
                  <a:pt x="10972800" y="18288"/>
                </a:cubicBezTo>
                <a:cubicBezTo>
                  <a:pt x="10786146" y="12536"/>
                  <a:pt x="10623717" y="14033"/>
                  <a:pt x="10506456" y="18288"/>
                </a:cubicBezTo>
                <a:cubicBezTo>
                  <a:pt x="10389195" y="22543"/>
                  <a:pt x="10296178" y="20107"/>
                  <a:pt x="10149840" y="18288"/>
                </a:cubicBezTo>
                <a:cubicBezTo>
                  <a:pt x="10003502" y="16469"/>
                  <a:pt x="9767530" y="28891"/>
                  <a:pt x="9464040" y="18288"/>
                </a:cubicBezTo>
                <a:cubicBezTo>
                  <a:pt x="9160550" y="7685"/>
                  <a:pt x="9229050" y="2659"/>
                  <a:pt x="8997696" y="18288"/>
                </a:cubicBezTo>
                <a:cubicBezTo>
                  <a:pt x="8766342" y="33917"/>
                  <a:pt x="8340136" y="34864"/>
                  <a:pt x="8092440" y="18288"/>
                </a:cubicBezTo>
                <a:cubicBezTo>
                  <a:pt x="7844744" y="1712"/>
                  <a:pt x="7863720" y="27405"/>
                  <a:pt x="7735824" y="18288"/>
                </a:cubicBezTo>
                <a:cubicBezTo>
                  <a:pt x="7607928" y="9171"/>
                  <a:pt x="7323619" y="461"/>
                  <a:pt x="7050024" y="18288"/>
                </a:cubicBezTo>
                <a:cubicBezTo>
                  <a:pt x="6776429" y="36115"/>
                  <a:pt x="6787899" y="28206"/>
                  <a:pt x="6693408" y="18288"/>
                </a:cubicBezTo>
                <a:cubicBezTo>
                  <a:pt x="6598917" y="8370"/>
                  <a:pt x="6395231" y="19114"/>
                  <a:pt x="6227064" y="18288"/>
                </a:cubicBezTo>
                <a:cubicBezTo>
                  <a:pt x="6058897" y="17462"/>
                  <a:pt x="5618582" y="1091"/>
                  <a:pt x="5431536" y="18288"/>
                </a:cubicBezTo>
                <a:cubicBezTo>
                  <a:pt x="5244490" y="35485"/>
                  <a:pt x="4729797" y="-9650"/>
                  <a:pt x="4526280" y="18288"/>
                </a:cubicBezTo>
                <a:cubicBezTo>
                  <a:pt x="4322763" y="46226"/>
                  <a:pt x="4216797" y="756"/>
                  <a:pt x="4059936" y="18288"/>
                </a:cubicBezTo>
                <a:cubicBezTo>
                  <a:pt x="3903075" y="35820"/>
                  <a:pt x="3537912" y="42098"/>
                  <a:pt x="3374136" y="18288"/>
                </a:cubicBezTo>
                <a:cubicBezTo>
                  <a:pt x="3210360" y="-5522"/>
                  <a:pt x="3126842" y="39135"/>
                  <a:pt x="2907792" y="18288"/>
                </a:cubicBezTo>
                <a:cubicBezTo>
                  <a:pt x="2688742" y="-2559"/>
                  <a:pt x="2490436" y="34100"/>
                  <a:pt x="2112264" y="18288"/>
                </a:cubicBezTo>
                <a:cubicBezTo>
                  <a:pt x="1734092" y="2476"/>
                  <a:pt x="1744622" y="-7274"/>
                  <a:pt x="1536192" y="18288"/>
                </a:cubicBezTo>
                <a:cubicBezTo>
                  <a:pt x="1327762" y="43850"/>
                  <a:pt x="1189025" y="6435"/>
                  <a:pt x="1069848" y="18288"/>
                </a:cubicBezTo>
                <a:cubicBezTo>
                  <a:pt x="950671" y="30141"/>
                  <a:pt x="858345" y="33684"/>
                  <a:pt x="713232" y="18288"/>
                </a:cubicBezTo>
                <a:cubicBezTo>
                  <a:pt x="568119" y="2892"/>
                  <a:pt x="250292" y="5410"/>
                  <a:pt x="0" y="18288"/>
                </a:cubicBezTo>
                <a:cubicBezTo>
                  <a:pt x="465" y="13062"/>
                  <a:pt x="-894" y="9029"/>
                  <a:pt x="0" y="0"/>
                </a:cubicBezTo>
                <a:close/>
              </a:path>
            </a:pathLst>
          </a:custGeom>
          <a:solidFill>
            <a:schemeClr val="accent2">
              <a:alpha val="75000"/>
            </a:schemeClr>
          </a:solidFill>
          <a:ln w="44450" cap="rnd">
            <a:solidFill>
              <a:schemeClr val="accent2">
                <a:alpha val="75000"/>
              </a:schemeClr>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E7187F55-E067-2622-1D89-89DC4A51219A}"/>
              </a:ext>
            </a:extLst>
          </p:cNvPr>
          <p:cNvSpPr>
            <a:spLocks noGrp="1"/>
          </p:cNvSpPr>
          <p:nvPr>
            <p:ph idx="1"/>
          </p:nvPr>
        </p:nvSpPr>
        <p:spPr>
          <a:xfrm>
            <a:off x="572493" y="2071316"/>
            <a:ext cx="6713552" cy="4119172"/>
          </a:xfrm>
        </p:spPr>
        <p:txBody>
          <a:bodyPr>
            <a:normAutofit/>
          </a:bodyPr>
          <a:lstStyle/>
          <a:p>
            <a:pPr lvl="0"/>
            <a:r>
              <a:rPr lang="en-GB" sz="2200" dirty="0"/>
              <a:t>Explore and develop possibility of IFSW E online community of practice for disasters and emergency social work</a:t>
            </a:r>
          </a:p>
          <a:p>
            <a:pPr lvl="0"/>
            <a:r>
              <a:rPr lang="en-GB" sz="2200" dirty="0"/>
              <a:t>Hold one or more webinars in conjunction with experts in this </a:t>
            </a:r>
            <a:r>
              <a:rPr lang="en-GB" sz="2200" dirty="0" err="1"/>
              <a:t>firled</a:t>
            </a:r>
            <a:endParaRPr lang="en-GB" sz="2200" dirty="0"/>
          </a:p>
          <a:p>
            <a:pPr lvl="0"/>
            <a:r>
              <a:rPr lang="en-GB" sz="2200" dirty="0"/>
              <a:t>Advocate for the role of social workers  in EU resilience and responsiveness to disaster workstreams </a:t>
            </a:r>
          </a:p>
          <a:p>
            <a:pPr marL="0" indent="0">
              <a:buNone/>
            </a:pPr>
            <a:endParaRPr lang="en-GB" sz="2200" dirty="0"/>
          </a:p>
        </p:txBody>
      </p:sp>
      <p:pic>
        <p:nvPicPr>
          <p:cNvPr id="5" name="Picture 4">
            <a:extLst>
              <a:ext uri="{FF2B5EF4-FFF2-40B4-BE49-F238E27FC236}">
                <a16:creationId xmlns:a16="http://schemas.microsoft.com/office/drawing/2014/main" id="{D92842CA-5BE4-0226-3935-E64E4F151218}"/>
              </a:ext>
            </a:extLst>
          </p:cNvPr>
          <p:cNvPicPr>
            <a:picLocks noChangeAspect="1"/>
          </p:cNvPicPr>
          <p:nvPr/>
        </p:nvPicPr>
        <p:blipFill>
          <a:blip r:embed="rId2">
            <a:extLst>
              <a:ext uri="{28A0092B-C50C-407E-A947-70E740481C1C}">
                <a14:useLocalDpi xmlns:a14="http://schemas.microsoft.com/office/drawing/2010/main" val="0"/>
              </a:ext>
            </a:extLst>
          </a:blip>
          <a:srcRect l="13339" r="14735" b="-2"/>
          <a:stretch>
            <a:fillRect/>
          </a:stretch>
        </p:blipFill>
        <p:spPr>
          <a:xfrm>
            <a:off x="7675658" y="2093976"/>
            <a:ext cx="3941064" cy="4096512"/>
          </a:xfrm>
          <a:prstGeom prst="rect">
            <a:avLst/>
          </a:prstGeom>
        </p:spPr>
      </p:pic>
    </p:spTree>
    <p:extLst>
      <p:ext uri="{BB962C8B-B14F-4D97-AF65-F5344CB8AC3E}">
        <p14:creationId xmlns:p14="http://schemas.microsoft.com/office/powerpoint/2010/main" val="361205238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45D37F4E-DDB4-456B-97E0-9937730A03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69469C6-28A3-CE2C-16DE-BDDC9760FD07}"/>
              </a:ext>
            </a:extLst>
          </p:cNvPr>
          <p:cNvSpPr>
            <a:spLocks noGrp="1"/>
          </p:cNvSpPr>
          <p:nvPr>
            <p:ph type="title"/>
          </p:nvPr>
        </p:nvSpPr>
        <p:spPr>
          <a:xfrm>
            <a:off x="572493" y="238539"/>
            <a:ext cx="11018520" cy="1434415"/>
          </a:xfrm>
        </p:spPr>
        <p:txBody>
          <a:bodyPr anchor="b">
            <a:normAutofit/>
          </a:bodyPr>
          <a:lstStyle/>
          <a:p>
            <a:r>
              <a:rPr lang="en-GB" sz="4600" b="1"/>
              <a:t>Practice topic: Social work with older people</a:t>
            </a:r>
          </a:p>
        </p:txBody>
      </p:sp>
      <p:sp>
        <p:nvSpPr>
          <p:cNvPr id="12" name="sketchy line">
            <a:extLst>
              <a:ext uri="{FF2B5EF4-FFF2-40B4-BE49-F238E27FC236}">
                <a16:creationId xmlns:a16="http://schemas.microsoft.com/office/drawing/2014/main" id="{B2DD41CD-8F47-4F56-AD12-4E2FF76969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2493" y="1681544"/>
            <a:ext cx="10972800" cy="18288"/>
          </a:xfrm>
          <a:custGeom>
            <a:avLst/>
            <a:gdLst>
              <a:gd name="csX0" fmla="*/ 0 w 10972800"/>
              <a:gd name="csY0" fmla="*/ 0 h 18288"/>
              <a:gd name="csX1" fmla="*/ 356616 w 10972800"/>
              <a:gd name="csY1" fmla="*/ 0 h 18288"/>
              <a:gd name="csX2" fmla="*/ 1042416 w 10972800"/>
              <a:gd name="csY2" fmla="*/ 0 h 18288"/>
              <a:gd name="csX3" fmla="*/ 1947672 w 10972800"/>
              <a:gd name="csY3" fmla="*/ 0 h 18288"/>
              <a:gd name="csX4" fmla="*/ 2633472 w 10972800"/>
              <a:gd name="csY4" fmla="*/ 0 h 18288"/>
              <a:gd name="csX5" fmla="*/ 2990088 w 10972800"/>
              <a:gd name="csY5" fmla="*/ 0 h 18288"/>
              <a:gd name="csX6" fmla="*/ 3456432 w 10972800"/>
              <a:gd name="csY6" fmla="*/ 0 h 18288"/>
              <a:gd name="csX7" fmla="*/ 4361688 w 10972800"/>
              <a:gd name="csY7" fmla="*/ 0 h 18288"/>
              <a:gd name="csX8" fmla="*/ 5266944 w 10972800"/>
              <a:gd name="csY8" fmla="*/ 0 h 18288"/>
              <a:gd name="csX9" fmla="*/ 6172200 w 10972800"/>
              <a:gd name="csY9" fmla="*/ 0 h 18288"/>
              <a:gd name="csX10" fmla="*/ 6528816 w 10972800"/>
              <a:gd name="csY10" fmla="*/ 0 h 18288"/>
              <a:gd name="csX11" fmla="*/ 7214616 w 10972800"/>
              <a:gd name="csY11" fmla="*/ 0 h 18288"/>
              <a:gd name="csX12" fmla="*/ 7790688 w 10972800"/>
              <a:gd name="csY12" fmla="*/ 0 h 18288"/>
              <a:gd name="csX13" fmla="*/ 8147304 w 10972800"/>
              <a:gd name="csY13" fmla="*/ 0 h 18288"/>
              <a:gd name="csX14" fmla="*/ 9052560 w 10972800"/>
              <a:gd name="csY14" fmla="*/ 0 h 18288"/>
              <a:gd name="csX15" fmla="*/ 9409176 w 10972800"/>
              <a:gd name="csY15" fmla="*/ 0 h 18288"/>
              <a:gd name="csX16" fmla="*/ 9765792 w 10972800"/>
              <a:gd name="csY16" fmla="*/ 0 h 18288"/>
              <a:gd name="csX17" fmla="*/ 10341864 w 10972800"/>
              <a:gd name="csY17" fmla="*/ 0 h 18288"/>
              <a:gd name="csX18" fmla="*/ 10972800 w 10972800"/>
              <a:gd name="csY18" fmla="*/ 0 h 18288"/>
              <a:gd name="csX19" fmla="*/ 10972800 w 10972800"/>
              <a:gd name="csY19" fmla="*/ 18288 h 18288"/>
              <a:gd name="csX20" fmla="*/ 10177272 w 10972800"/>
              <a:gd name="csY20" fmla="*/ 18288 h 18288"/>
              <a:gd name="csX21" fmla="*/ 9820656 w 10972800"/>
              <a:gd name="csY21" fmla="*/ 18288 h 18288"/>
              <a:gd name="csX22" fmla="*/ 9464040 w 10972800"/>
              <a:gd name="csY22" fmla="*/ 18288 h 18288"/>
              <a:gd name="csX23" fmla="*/ 8778240 w 10972800"/>
              <a:gd name="csY23" fmla="*/ 18288 h 18288"/>
              <a:gd name="csX24" fmla="*/ 8421624 w 10972800"/>
              <a:gd name="csY24" fmla="*/ 18288 h 18288"/>
              <a:gd name="csX25" fmla="*/ 7735824 w 10972800"/>
              <a:gd name="csY25" fmla="*/ 18288 h 18288"/>
              <a:gd name="csX26" fmla="*/ 6940296 w 10972800"/>
              <a:gd name="csY26" fmla="*/ 18288 h 18288"/>
              <a:gd name="csX27" fmla="*/ 6254496 w 10972800"/>
              <a:gd name="csY27" fmla="*/ 18288 h 18288"/>
              <a:gd name="csX28" fmla="*/ 5458968 w 10972800"/>
              <a:gd name="csY28" fmla="*/ 18288 h 18288"/>
              <a:gd name="csX29" fmla="*/ 4663440 w 10972800"/>
              <a:gd name="csY29" fmla="*/ 18288 h 18288"/>
              <a:gd name="csX30" fmla="*/ 4306824 w 10972800"/>
              <a:gd name="csY30" fmla="*/ 18288 h 18288"/>
              <a:gd name="csX31" fmla="*/ 3840480 w 10972800"/>
              <a:gd name="csY31" fmla="*/ 18288 h 18288"/>
              <a:gd name="csX32" fmla="*/ 3264408 w 10972800"/>
              <a:gd name="csY32" fmla="*/ 18288 h 18288"/>
              <a:gd name="csX33" fmla="*/ 2578608 w 10972800"/>
              <a:gd name="csY33" fmla="*/ 18288 h 18288"/>
              <a:gd name="csX34" fmla="*/ 1673352 w 10972800"/>
              <a:gd name="csY34" fmla="*/ 18288 h 18288"/>
              <a:gd name="csX35" fmla="*/ 877824 w 10972800"/>
              <a:gd name="csY35" fmla="*/ 18288 h 18288"/>
              <a:gd name="csX36" fmla="*/ 0 w 10972800"/>
              <a:gd name="csY36" fmla="*/ 18288 h 18288"/>
              <a:gd name="csX37" fmla="*/ 0 w 10972800"/>
              <a:gd name="csY37"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Lst>
            <a:rect l="l" t="t" r="r" b="b"/>
            <a:pathLst>
              <a:path w="10972800" h="18288" fill="none" extrusionOk="0">
                <a:moveTo>
                  <a:pt x="0" y="0"/>
                </a:moveTo>
                <a:cubicBezTo>
                  <a:pt x="165916" y="-1866"/>
                  <a:pt x="188720" y="13756"/>
                  <a:pt x="356616" y="0"/>
                </a:cubicBezTo>
                <a:cubicBezTo>
                  <a:pt x="524512" y="-13756"/>
                  <a:pt x="734781" y="8922"/>
                  <a:pt x="1042416" y="0"/>
                </a:cubicBezTo>
                <a:cubicBezTo>
                  <a:pt x="1350051" y="-8922"/>
                  <a:pt x="1595982" y="-26315"/>
                  <a:pt x="1947672" y="0"/>
                </a:cubicBezTo>
                <a:cubicBezTo>
                  <a:pt x="2299362" y="26315"/>
                  <a:pt x="2292691" y="-19526"/>
                  <a:pt x="2633472" y="0"/>
                </a:cubicBezTo>
                <a:cubicBezTo>
                  <a:pt x="2974253" y="19526"/>
                  <a:pt x="2857309" y="10773"/>
                  <a:pt x="2990088" y="0"/>
                </a:cubicBezTo>
                <a:cubicBezTo>
                  <a:pt x="3122867" y="-10773"/>
                  <a:pt x="3359343" y="7194"/>
                  <a:pt x="3456432" y="0"/>
                </a:cubicBezTo>
                <a:cubicBezTo>
                  <a:pt x="3553521" y="-7194"/>
                  <a:pt x="4136258" y="5108"/>
                  <a:pt x="4361688" y="0"/>
                </a:cubicBezTo>
                <a:cubicBezTo>
                  <a:pt x="4587118" y="-5108"/>
                  <a:pt x="4992424" y="-42958"/>
                  <a:pt x="5266944" y="0"/>
                </a:cubicBezTo>
                <a:cubicBezTo>
                  <a:pt x="5541464" y="42958"/>
                  <a:pt x="5882966" y="-3430"/>
                  <a:pt x="6172200" y="0"/>
                </a:cubicBezTo>
                <a:cubicBezTo>
                  <a:pt x="6461434" y="3430"/>
                  <a:pt x="6432127" y="6688"/>
                  <a:pt x="6528816" y="0"/>
                </a:cubicBezTo>
                <a:cubicBezTo>
                  <a:pt x="6625505" y="-6688"/>
                  <a:pt x="6916805" y="-436"/>
                  <a:pt x="7214616" y="0"/>
                </a:cubicBezTo>
                <a:cubicBezTo>
                  <a:pt x="7512427" y="436"/>
                  <a:pt x="7626159" y="-6909"/>
                  <a:pt x="7790688" y="0"/>
                </a:cubicBezTo>
                <a:cubicBezTo>
                  <a:pt x="7955217" y="6909"/>
                  <a:pt x="8048891" y="15307"/>
                  <a:pt x="8147304" y="0"/>
                </a:cubicBezTo>
                <a:cubicBezTo>
                  <a:pt x="8245717" y="-15307"/>
                  <a:pt x="8645618" y="-11734"/>
                  <a:pt x="9052560" y="0"/>
                </a:cubicBezTo>
                <a:cubicBezTo>
                  <a:pt x="9459502" y="11734"/>
                  <a:pt x="9320584" y="8388"/>
                  <a:pt x="9409176" y="0"/>
                </a:cubicBezTo>
                <a:cubicBezTo>
                  <a:pt x="9497768" y="-8388"/>
                  <a:pt x="9644192" y="8379"/>
                  <a:pt x="9765792" y="0"/>
                </a:cubicBezTo>
                <a:cubicBezTo>
                  <a:pt x="9887392" y="-8379"/>
                  <a:pt x="10105220" y="-12663"/>
                  <a:pt x="10341864" y="0"/>
                </a:cubicBezTo>
                <a:cubicBezTo>
                  <a:pt x="10578508" y="12663"/>
                  <a:pt x="10773103" y="-5786"/>
                  <a:pt x="10972800" y="0"/>
                </a:cubicBezTo>
                <a:cubicBezTo>
                  <a:pt x="10972146" y="8818"/>
                  <a:pt x="10972240" y="13823"/>
                  <a:pt x="10972800" y="18288"/>
                </a:cubicBezTo>
                <a:cubicBezTo>
                  <a:pt x="10588778" y="31598"/>
                  <a:pt x="10543381" y="-12698"/>
                  <a:pt x="10177272" y="18288"/>
                </a:cubicBezTo>
                <a:cubicBezTo>
                  <a:pt x="9811163" y="49274"/>
                  <a:pt x="9996817" y="25662"/>
                  <a:pt x="9820656" y="18288"/>
                </a:cubicBezTo>
                <a:cubicBezTo>
                  <a:pt x="9644495" y="10914"/>
                  <a:pt x="9607007" y="31631"/>
                  <a:pt x="9464040" y="18288"/>
                </a:cubicBezTo>
                <a:cubicBezTo>
                  <a:pt x="9321073" y="4945"/>
                  <a:pt x="9114189" y="28940"/>
                  <a:pt x="8778240" y="18288"/>
                </a:cubicBezTo>
                <a:cubicBezTo>
                  <a:pt x="8442291" y="7636"/>
                  <a:pt x="8594763" y="987"/>
                  <a:pt x="8421624" y="18288"/>
                </a:cubicBezTo>
                <a:cubicBezTo>
                  <a:pt x="8248485" y="35589"/>
                  <a:pt x="7929515" y="37573"/>
                  <a:pt x="7735824" y="18288"/>
                </a:cubicBezTo>
                <a:cubicBezTo>
                  <a:pt x="7542133" y="-997"/>
                  <a:pt x="7252504" y="33858"/>
                  <a:pt x="6940296" y="18288"/>
                </a:cubicBezTo>
                <a:cubicBezTo>
                  <a:pt x="6628088" y="2718"/>
                  <a:pt x="6528503" y="48389"/>
                  <a:pt x="6254496" y="18288"/>
                </a:cubicBezTo>
                <a:cubicBezTo>
                  <a:pt x="5980489" y="-11813"/>
                  <a:pt x="5695784" y="-3740"/>
                  <a:pt x="5458968" y="18288"/>
                </a:cubicBezTo>
                <a:cubicBezTo>
                  <a:pt x="5222152" y="40316"/>
                  <a:pt x="5010751" y="19095"/>
                  <a:pt x="4663440" y="18288"/>
                </a:cubicBezTo>
                <a:cubicBezTo>
                  <a:pt x="4316129" y="17481"/>
                  <a:pt x="4425552" y="1606"/>
                  <a:pt x="4306824" y="18288"/>
                </a:cubicBezTo>
                <a:cubicBezTo>
                  <a:pt x="4188096" y="34970"/>
                  <a:pt x="3941535" y="7481"/>
                  <a:pt x="3840480" y="18288"/>
                </a:cubicBezTo>
                <a:cubicBezTo>
                  <a:pt x="3739425" y="29095"/>
                  <a:pt x="3402388" y="17641"/>
                  <a:pt x="3264408" y="18288"/>
                </a:cubicBezTo>
                <a:cubicBezTo>
                  <a:pt x="3126428" y="18935"/>
                  <a:pt x="2776779" y="9983"/>
                  <a:pt x="2578608" y="18288"/>
                </a:cubicBezTo>
                <a:cubicBezTo>
                  <a:pt x="2380437" y="26593"/>
                  <a:pt x="1909468" y="25818"/>
                  <a:pt x="1673352" y="18288"/>
                </a:cubicBezTo>
                <a:cubicBezTo>
                  <a:pt x="1437236" y="10758"/>
                  <a:pt x="1131180" y="49884"/>
                  <a:pt x="877824" y="18288"/>
                </a:cubicBezTo>
                <a:cubicBezTo>
                  <a:pt x="624468" y="-13308"/>
                  <a:pt x="206753" y="2195"/>
                  <a:pt x="0" y="18288"/>
                </a:cubicBezTo>
                <a:cubicBezTo>
                  <a:pt x="313" y="10654"/>
                  <a:pt x="-263" y="4056"/>
                  <a:pt x="0" y="0"/>
                </a:cubicBezTo>
                <a:close/>
              </a:path>
              <a:path w="10972800" h="18288" stroke="0" extrusionOk="0">
                <a:moveTo>
                  <a:pt x="0" y="0"/>
                </a:moveTo>
                <a:cubicBezTo>
                  <a:pt x="164017" y="-17675"/>
                  <a:pt x="309425" y="9913"/>
                  <a:pt x="466344" y="0"/>
                </a:cubicBezTo>
                <a:cubicBezTo>
                  <a:pt x="623263" y="-9913"/>
                  <a:pt x="659300" y="-14524"/>
                  <a:pt x="822960" y="0"/>
                </a:cubicBezTo>
                <a:cubicBezTo>
                  <a:pt x="986620" y="14524"/>
                  <a:pt x="1105222" y="-16481"/>
                  <a:pt x="1289304" y="0"/>
                </a:cubicBezTo>
                <a:cubicBezTo>
                  <a:pt x="1473386" y="16481"/>
                  <a:pt x="1693223" y="26161"/>
                  <a:pt x="1975104" y="0"/>
                </a:cubicBezTo>
                <a:cubicBezTo>
                  <a:pt x="2256985" y="-26161"/>
                  <a:pt x="2435781" y="23061"/>
                  <a:pt x="2770632" y="0"/>
                </a:cubicBezTo>
                <a:cubicBezTo>
                  <a:pt x="3105483" y="-23061"/>
                  <a:pt x="3247479" y="-44011"/>
                  <a:pt x="3675888" y="0"/>
                </a:cubicBezTo>
                <a:cubicBezTo>
                  <a:pt x="4104297" y="44011"/>
                  <a:pt x="4280918" y="4017"/>
                  <a:pt x="4581144" y="0"/>
                </a:cubicBezTo>
                <a:cubicBezTo>
                  <a:pt x="4881370" y="-4017"/>
                  <a:pt x="5021699" y="-11889"/>
                  <a:pt x="5157216" y="0"/>
                </a:cubicBezTo>
                <a:cubicBezTo>
                  <a:pt x="5292733" y="11889"/>
                  <a:pt x="5603398" y="-17698"/>
                  <a:pt x="5952744" y="0"/>
                </a:cubicBezTo>
                <a:cubicBezTo>
                  <a:pt x="6302090" y="17698"/>
                  <a:pt x="6353093" y="-11909"/>
                  <a:pt x="6638544" y="0"/>
                </a:cubicBezTo>
                <a:cubicBezTo>
                  <a:pt x="6923995" y="11909"/>
                  <a:pt x="7053404" y="21630"/>
                  <a:pt x="7214616" y="0"/>
                </a:cubicBezTo>
                <a:cubicBezTo>
                  <a:pt x="7375828" y="-21630"/>
                  <a:pt x="7837963" y="3886"/>
                  <a:pt x="8010144" y="0"/>
                </a:cubicBezTo>
                <a:cubicBezTo>
                  <a:pt x="8182325" y="-3886"/>
                  <a:pt x="8224183" y="16009"/>
                  <a:pt x="8366760" y="0"/>
                </a:cubicBezTo>
                <a:cubicBezTo>
                  <a:pt x="8509337" y="-16009"/>
                  <a:pt x="8687920" y="-5720"/>
                  <a:pt x="8942832" y="0"/>
                </a:cubicBezTo>
                <a:cubicBezTo>
                  <a:pt x="9197744" y="5720"/>
                  <a:pt x="9368437" y="20479"/>
                  <a:pt x="9628632" y="0"/>
                </a:cubicBezTo>
                <a:cubicBezTo>
                  <a:pt x="9888827" y="-20479"/>
                  <a:pt x="10560858" y="-20746"/>
                  <a:pt x="10972800" y="0"/>
                </a:cubicBezTo>
                <a:cubicBezTo>
                  <a:pt x="10972186" y="5722"/>
                  <a:pt x="10972980" y="12495"/>
                  <a:pt x="10972800" y="18288"/>
                </a:cubicBezTo>
                <a:cubicBezTo>
                  <a:pt x="10786146" y="12536"/>
                  <a:pt x="10623717" y="14033"/>
                  <a:pt x="10506456" y="18288"/>
                </a:cubicBezTo>
                <a:cubicBezTo>
                  <a:pt x="10389195" y="22543"/>
                  <a:pt x="10296178" y="20107"/>
                  <a:pt x="10149840" y="18288"/>
                </a:cubicBezTo>
                <a:cubicBezTo>
                  <a:pt x="10003502" y="16469"/>
                  <a:pt x="9767530" y="28891"/>
                  <a:pt x="9464040" y="18288"/>
                </a:cubicBezTo>
                <a:cubicBezTo>
                  <a:pt x="9160550" y="7685"/>
                  <a:pt x="9229050" y="2659"/>
                  <a:pt x="8997696" y="18288"/>
                </a:cubicBezTo>
                <a:cubicBezTo>
                  <a:pt x="8766342" y="33917"/>
                  <a:pt x="8340136" y="34864"/>
                  <a:pt x="8092440" y="18288"/>
                </a:cubicBezTo>
                <a:cubicBezTo>
                  <a:pt x="7844744" y="1712"/>
                  <a:pt x="7863720" y="27405"/>
                  <a:pt x="7735824" y="18288"/>
                </a:cubicBezTo>
                <a:cubicBezTo>
                  <a:pt x="7607928" y="9171"/>
                  <a:pt x="7323619" y="461"/>
                  <a:pt x="7050024" y="18288"/>
                </a:cubicBezTo>
                <a:cubicBezTo>
                  <a:pt x="6776429" y="36115"/>
                  <a:pt x="6787899" y="28206"/>
                  <a:pt x="6693408" y="18288"/>
                </a:cubicBezTo>
                <a:cubicBezTo>
                  <a:pt x="6598917" y="8370"/>
                  <a:pt x="6395231" y="19114"/>
                  <a:pt x="6227064" y="18288"/>
                </a:cubicBezTo>
                <a:cubicBezTo>
                  <a:pt x="6058897" y="17462"/>
                  <a:pt x="5618582" y="1091"/>
                  <a:pt x="5431536" y="18288"/>
                </a:cubicBezTo>
                <a:cubicBezTo>
                  <a:pt x="5244490" y="35485"/>
                  <a:pt x="4729797" y="-9650"/>
                  <a:pt x="4526280" y="18288"/>
                </a:cubicBezTo>
                <a:cubicBezTo>
                  <a:pt x="4322763" y="46226"/>
                  <a:pt x="4216797" y="756"/>
                  <a:pt x="4059936" y="18288"/>
                </a:cubicBezTo>
                <a:cubicBezTo>
                  <a:pt x="3903075" y="35820"/>
                  <a:pt x="3537912" y="42098"/>
                  <a:pt x="3374136" y="18288"/>
                </a:cubicBezTo>
                <a:cubicBezTo>
                  <a:pt x="3210360" y="-5522"/>
                  <a:pt x="3126842" y="39135"/>
                  <a:pt x="2907792" y="18288"/>
                </a:cubicBezTo>
                <a:cubicBezTo>
                  <a:pt x="2688742" y="-2559"/>
                  <a:pt x="2490436" y="34100"/>
                  <a:pt x="2112264" y="18288"/>
                </a:cubicBezTo>
                <a:cubicBezTo>
                  <a:pt x="1734092" y="2476"/>
                  <a:pt x="1744622" y="-7274"/>
                  <a:pt x="1536192" y="18288"/>
                </a:cubicBezTo>
                <a:cubicBezTo>
                  <a:pt x="1327762" y="43850"/>
                  <a:pt x="1189025" y="6435"/>
                  <a:pt x="1069848" y="18288"/>
                </a:cubicBezTo>
                <a:cubicBezTo>
                  <a:pt x="950671" y="30141"/>
                  <a:pt x="858345" y="33684"/>
                  <a:pt x="713232" y="18288"/>
                </a:cubicBezTo>
                <a:cubicBezTo>
                  <a:pt x="568119" y="2892"/>
                  <a:pt x="250292" y="5410"/>
                  <a:pt x="0" y="18288"/>
                </a:cubicBezTo>
                <a:cubicBezTo>
                  <a:pt x="465" y="13062"/>
                  <a:pt x="-894" y="9029"/>
                  <a:pt x="0" y="0"/>
                </a:cubicBezTo>
                <a:close/>
              </a:path>
            </a:pathLst>
          </a:custGeom>
          <a:solidFill>
            <a:schemeClr val="accent2">
              <a:alpha val="75000"/>
            </a:schemeClr>
          </a:solidFill>
          <a:ln w="44450" cap="rnd">
            <a:solidFill>
              <a:schemeClr val="accent2">
                <a:alpha val="75000"/>
              </a:schemeClr>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AD285478-B216-1163-1DF4-F66CF7A8B54D}"/>
              </a:ext>
            </a:extLst>
          </p:cNvPr>
          <p:cNvSpPr>
            <a:spLocks noGrp="1"/>
          </p:cNvSpPr>
          <p:nvPr>
            <p:ph idx="1"/>
          </p:nvPr>
        </p:nvSpPr>
        <p:spPr>
          <a:xfrm>
            <a:off x="572493" y="2071316"/>
            <a:ext cx="6713552" cy="4119172"/>
          </a:xfrm>
        </p:spPr>
        <p:txBody>
          <a:bodyPr>
            <a:normAutofit/>
          </a:bodyPr>
          <a:lstStyle/>
          <a:p>
            <a:pPr lvl="0"/>
            <a:r>
              <a:rPr lang="en-GB" sz="2200"/>
              <a:t>Promote the position paper on older people’s rights if adopted by IFSW E DM 2026, in preparation for proposed UN convention of rights of older people, supported by our UN Regional Support team members, Gerry Nosowska</a:t>
            </a:r>
          </a:p>
          <a:p>
            <a:r>
              <a:rPr lang="en-GB" sz="2200"/>
              <a:t>Share the European statement on older people with all regions, gain feedback and propose Global position development for General Assembly in Paris, 2028 </a:t>
            </a:r>
          </a:p>
        </p:txBody>
      </p:sp>
      <p:pic>
        <p:nvPicPr>
          <p:cNvPr id="5" name="Picture 4">
            <a:extLst>
              <a:ext uri="{FF2B5EF4-FFF2-40B4-BE49-F238E27FC236}">
                <a16:creationId xmlns:a16="http://schemas.microsoft.com/office/drawing/2014/main" id="{5978A557-2C04-EDE0-61BA-99186CF10DA9}"/>
              </a:ext>
            </a:extLst>
          </p:cNvPr>
          <p:cNvPicPr>
            <a:picLocks noChangeAspect="1"/>
          </p:cNvPicPr>
          <p:nvPr/>
        </p:nvPicPr>
        <p:blipFill>
          <a:blip r:embed="rId2">
            <a:extLst>
              <a:ext uri="{28A0092B-C50C-407E-A947-70E740481C1C}">
                <a14:useLocalDpi xmlns:a14="http://schemas.microsoft.com/office/drawing/2010/main" val="0"/>
              </a:ext>
            </a:extLst>
          </a:blip>
          <a:srcRect l="13339" r="14735" b="-2"/>
          <a:stretch>
            <a:fillRect/>
          </a:stretch>
        </p:blipFill>
        <p:spPr>
          <a:xfrm>
            <a:off x="7675658" y="2093976"/>
            <a:ext cx="3941064" cy="4096512"/>
          </a:xfrm>
          <a:prstGeom prst="rect">
            <a:avLst/>
          </a:prstGeom>
        </p:spPr>
      </p:pic>
    </p:spTree>
    <p:extLst>
      <p:ext uri="{BB962C8B-B14F-4D97-AF65-F5344CB8AC3E}">
        <p14:creationId xmlns:p14="http://schemas.microsoft.com/office/powerpoint/2010/main" val="26837900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45D37F4E-DDB4-456B-97E0-9937730A03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604BFF4-A64C-FA8B-5CA3-212560E4944D}"/>
              </a:ext>
            </a:extLst>
          </p:cNvPr>
          <p:cNvSpPr>
            <a:spLocks noGrp="1"/>
          </p:cNvSpPr>
          <p:nvPr>
            <p:ph type="title"/>
          </p:nvPr>
        </p:nvSpPr>
        <p:spPr>
          <a:xfrm>
            <a:off x="572493" y="238539"/>
            <a:ext cx="11018520" cy="1434415"/>
          </a:xfrm>
        </p:spPr>
        <p:txBody>
          <a:bodyPr anchor="b">
            <a:normAutofit/>
          </a:bodyPr>
          <a:lstStyle/>
          <a:p>
            <a:r>
              <a:rPr lang="en-GB" sz="4600" b="1"/>
              <a:t>Practice topic: Social Work with Roma and Traveller people </a:t>
            </a:r>
          </a:p>
        </p:txBody>
      </p:sp>
      <p:sp>
        <p:nvSpPr>
          <p:cNvPr id="12" name="sketchy line">
            <a:extLst>
              <a:ext uri="{FF2B5EF4-FFF2-40B4-BE49-F238E27FC236}">
                <a16:creationId xmlns:a16="http://schemas.microsoft.com/office/drawing/2014/main" id="{B2DD41CD-8F47-4F56-AD12-4E2FF76969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2493" y="1681544"/>
            <a:ext cx="10972800" cy="18288"/>
          </a:xfrm>
          <a:custGeom>
            <a:avLst/>
            <a:gdLst>
              <a:gd name="csX0" fmla="*/ 0 w 10972800"/>
              <a:gd name="csY0" fmla="*/ 0 h 18288"/>
              <a:gd name="csX1" fmla="*/ 356616 w 10972800"/>
              <a:gd name="csY1" fmla="*/ 0 h 18288"/>
              <a:gd name="csX2" fmla="*/ 1042416 w 10972800"/>
              <a:gd name="csY2" fmla="*/ 0 h 18288"/>
              <a:gd name="csX3" fmla="*/ 1947672 w 10972800"/>
              <a:gd name="csY3" fmla="*/ 0 h 18288"/>
              <a:gd name="csX4" fmla="*/ 2633472 w 10972800"/>
              <a:gd name="csY4" fmla="*/ 0 h 18288"/>
              <a:gd name="csX5" fmla="*/ 2990088 w 10972800"/>
              <a:gd name="csY5" fmla="*/ 0 h 18288"/>
              <a:gd name="csX6" fmla="*/ 3456432 w 10972800"/>
              <a:gd name="csY6" fmla="*/ 0 h 18288"/>
              <a:gd name="csX7" fmla="*/ 4361688 w 10972800"/>
              <a:gd name="csY7" fmla="*/ 0 h 18288"/>
              <a:gd name="csX8" fmla="*/ 5266944 w 10972800"/>
              <a:gd name="csY8" fmla="*/ 0 h 18288"/>
              <a:gd name="csX9" fmla="*/ 6172200 w 10972800"/>
              <a:gd name="csY9" fmla="*/ 0 h 18288"/>
              <a:gd name="csX10" fmla="*/ 6528816 w 10972800"/>
              <a:gd name="csY10" fmla="*/ 0 h 18288"/>
              <a:gd name="csX11" fmla="*/ 7214616 w 10972800"/>
              <a:gd name="csY11" fmla="*/ 0 h 18288"/>
              <a:gd name="csX12" fmla="*/ 7790688 w 10972800"/>
              <a:gd name="csY12" fmla="*/ 0 h 18288"/>
              <a:gd name="csX13" fmla="*/ 8147304 w 10972800"/>
              <a:gd name="csY13" fmla="*/ 0 h 18288"/>
              <a:gd name="csX14" fmla="*/ 9052560 w 10972800"/>
              <a:gd name="csY14" fmla="*/ 0 h 18288"/>
              <a:gd name="csX15" fmla="*/ 9409176 w 10972800"/>
              <a:gd name="csY15" fmla="*/ 0 h 18288"/>
              <a:gd name="csX16" fmla="*/ 9765792 w 10972800"/>
              <a:gd name="csY16" fmla="*/ 0 h 18288"/>
              <a:gd name="csX17" fmla="*/ 10341864 w 10972800"/>
              <a:gd name="csY17" fmla="*/ 0 h 18288"/>
              <a:gd name="csX18" fmla="*/ 10972800 w 10972800"/>
              <a:gd name="csY18" fmla="*/ 0 h 18288"/>
              <a:gd name="csX19" fmla="*/ 10972800 w 10972800"/>
              <a:gd name="csY19" fmla="*/ 18288 h 18288"/>
              <a:gd name="csX20" fmla="*/ 10177272 w 10972800"/>
              <a:gd name="csY20" fmla="*/ 18288 h 18288"/>
              <a:gd name="csX21" fmla="*/ 9820656 w 10972800"/>
              <a:gd name="csY21" fmla="*/ 18288 h 18288"/>
              <a:gd name="csX22" fmla="*/ 9464040 w 10972800"/>
              <a:gd name="csY22" fmla="*/ 18288 h 18288"/>
              <a:gd name="csX23" fmla="*/ 8778240 w 10972800"/>
              <a:gd name="csY23" fmla="*/ 18288 h 18288"/>
              <a:gd name="csX24" fmla="*/ 8421624 w 10972800"/>
              <a:gd name="csY24" fmla="*/ 18288 h 18288"/>
              <a:gd name="csX25" fmla="*/ 7735824 w 10972800"/>
              <a:gd name="csY25" fmla="*/ 18288 h 18288"/>
              <a:gd name="csX26" fmla="*/ 6940296 w 10972800"/>
              <a:gd name="csY26" fmla="*/ 18288 h 18288"/>
              <a:gd name="csX27" fmla="*/ 6254496 w 10972800"/>
              <a:gd name="csY27" fmla="*/ 18288 h 18288"/>
              <a:gd name="csX28" fmla="*/ 5458968 w 10972800"/>
              <a:gd name="csY28" fmla="*/ 18288 h 18288"/>
              <a:gd name="csX29" fmla="*/ 4663440 w 10972800"/>
              <a:gd name="csY29" fmla="*/ 18288 h 18288"/>
              <a:gd name="csX30" fmla="*/ 4306824 w 10972800"/>
              <a:gd name="csY30" fmla="*/ 18288 h 18288"/>
              <a:gd name="csX31" fmla="*/ 3840480 w 10972800"/>
              <a:gd name="csY31" fmla="*/ 18288 h 18288"/>
              <a:gd name="csX32" fmla="*/ 3264408 w 10972800"/>
              <a:gd name="csY32" fmla="*/ 18288 h 18288"/>
              <a:gd name="csX33" fmla="*/ 2578608 w 10972800"/>
              <a:gd name="csY33" fmla="*/ 18288 h 18288"/>
              <a:gd name="csX34" fmla="*/ 1673352 w 10972800"/>
              <a:gd name="csY34" fmla="*/ 18288 h 18288"/>
              <a:gd name="csX35" fmla="*/ 877824 w 10972800"/>
              <a:gd name="csY35" fmla="*/ 18288 h 18288"/>
              <a:gd name="csX36" fmla="*/ 0 w 10972800"/>
              <a:gd name="csY36" fmla="*/ 18288 h 18288"/>
              <a:gd name="csX37" fmla="*/ 0 w 10972800"/>
              <a:gd name="csY37"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Lst>
            <a:rect l="l" t="t" r="r" b="b"/>
            <a:pathLst>
              <a:path w="10972800" h="18288" fill="none" extrusionOk="0">
                <a:moveTo>
                  <a:pt x="0" y="0"/>
                </a:moveTo>
                <a:cubicBezTo>
                  <a:pt x="165916" y="-1866"/>
                  <a:pt x="188720" y="13756"/>
                  <a:pt x="356616" y="0"/>
                </a:cubicBezTo>
                <a:cubicBezTo>
                  <a:pt x="524512" y="-13756"/>
                  <a:pt x="734781" y="8922"/>
                  <a:pt x="1042416" y="0"/>
                </a:cubicBezTo>
                <a:cubicBezTo>
                  <a:pt x="1350051" y="-8922"/>
                  <a:pt x="1595982" y="-26315"/>
                  <a:pt x="1947672" y="0"/>
                </a:cubicBezTo>
                <a:cubicBezTo>
                  <a:pt x="2299362" y="26315"/>
                  <a:pt x="2292691" y="-19526"/>
                  <a:pt x="2633472" y="0"/>
                </a:cubicBezTo>
                <a:cubicBezTo>
                  <a:pt x="2974253" y="19526"/>
                  <a:pt x="2857309" y="10773"/>
                  <a:pt x="2990088" y="0"/>
                </a:cubicBezTo>
                <a:cubicBezTo>
                  <a:pt x="3122867" y="-10773"/>
                  <a:pt x="3359343" y="7194"/>
                  <a:pt x="3456432" y="0"/>
                </a:cubicBezTo>
                <a:cubicBezTo>
                  <a:pt x="3553521" y="-7194"/>
                  <a:pt x="4136258" y="5108"/>
                  <a:pt x="4361688" y="0"/>
                </a:cubicBezTo>
                <a:cubicBezTo>
                  <a:pt x="4587118" y="-5108"/>
                  <a:pt x="4992424" y="-42958"/>
                  <a:pt x="5266944" y="0"/>
                </a:cubicBezTo>
                <a:cubicBezTo>
                  <a:pt x="5541464" y="42958"/>
                  <a:pt x="5882966" y="-3430"/>
                  <a:pt x="6172200" y="0"/>
                </a:cubicBezTo>
                <a:cubicBezTo>
                  <a:pt x="6461434" y="3430"/>
                  <a:pt x="6432127" y="6688"/>
                  <a:pt x="6528816" y="0"/>
                </a:cubicBezTo>
                <a:cubicBezTo>
                  <a:pt x="6625505" y="-6688"/>
                  <a:pt x="6916805" y="-436"/>
                  <a:pt x="7214616" y="0"/>
                </a:cubicBezTo>
                <a:cubicBezTo>
                  <a:pt x="7512427" y="436"/>
                  <a:pt x="7626159" y="-6909"/>
                  <a:pt x="7790688" y="0"/>
                </a:cubicBezTo>
                <a:cubicBezTo>
                  <a:pt x="7955217" y="6909"/>
                  <a:pt x="8048891" y="15307"/>
                  <a:pt x="8147304" y="0"/>
                </a:cubicBezTo>
                <a:cubicBezTo>
                  <a:pt x="8245717" y="-15307"/>
                  <a:pt x="8645618" y="-11734"/>
                  <a:pt x="9052560" y="0"/>
                </a:cubicBezTo>
                <a:cubicBezTo>
                  <a:pt x="9459502" y="11734"/>
                  <a:pt x="9320584" y="8388"/>
                  <a:pt x="9409176" y="0"/>
                </a:cubicBezTo>
                <a:cubicBezTo>
                  <a:pt x="9497768" y="-8388"/>
                  <a:pt x="9644192" y="8379"/>
                  <a:pt x="9765792" y="0"/>
                </a:cubicBezTo>
                <a:cubicBezTo>
                  <a:pt x="9887392" y="-8379"/>
                  <a:pt x="10105220" y="-12663"/>
                  <a:pt x="10341864" y="0"/>
                </a:cubicBezTo>
                <a:cubicBezTo>
                  <a:pt x="10578508" y="12663"/>
                  <a:pt x="10773103" y="-5786"/>
                  <a:pt x="10972800" y="0"/>
                </a:cubicBezTo>
                <a:cubicBezTo>
                  <a:pt x="10972146" y="8818"/>
                  <a:pt x="10972240" y="13823"/>
                  <a:pt x="10972800" y="18288"/>
                </a:cubicBezTo>
                <a:cubicBezTo>
                  <a:pt x="10588778" y="31598"/>
                  <a:pt x="10543381" y="-12698"/>
                  <a:pt x="10177272" y="18288"/>
                </a:cubicBezTo>
                <a:cubicBezTo>
                  <a:pt x="9811163" y="49274"/>
                  <a:pt x="9996817" y="25662"/>
                  <a:pt x="9820656" y="18288"/>
                </a:cubicBezTo>
                <a:cubicBezTo>
                  <a:pt x="9644495" y="10914"/>
                  <a:pt x="9607007" y="31631"/>
                  <a:pt x="9464040" y="18288"/>
                </a:cubicBezTo>
                <a:cubicBezTo>
                  <a:pt x="9321073" y="4945"/>
                  <a:pt x="9114189" y="28940"/>
                  <a:pt x="8778240" y="18288"/>
                </a:cubicBezTo>
                <a:cubicBezTo>
                  <a:pt x="8442291" y="7636"/>
                  <a:pt x="8594763" y="987"/>
                  <a:pt x="8421624" y="18288"/>
                </a:cubicBezTo>
                <a:cubicBezTo>
                  <a:pt x="8248485" y="35589"/>
                  <a:pt x="7929515" y="37573"/>
                  <a:pt x="7735824" y="18288"/>
                </a:cubicBezTo>
                <a:cubicBezTo>
                  <a:pt x="7542133" y="-997"/>
                  <a:pt x="7252504" y="33858"/>
                  <a:pt x="6940296" y="18288"/>
                </a:cubicBezTo>
                <a:cubicBezTo>
                  <a:pt x="6628088" y="2718"/>
                  <a:pt x="6528503" y="48389"/>
                  <a:pt x="6254496" y="18288"/>
                </a:cubicBezTo>
                <a:cubicBezTo>
                  <a:pt x="5980489" y="-11813"/>
                  <a:pt x="5695784" y="-3740"/>
                  <a:pt x="5458968" y="18288"/>
                </a:cubicBezTo>
                <a:cubicBezTo>
                  <a:pt x="5222152" y="40316"/>
                  <a:pt x="5010751" y="19095"/>
                  <a:pt x="4663440" y="18288"/>
                </a:cubicBezTo>
                <a:cubicBezTo>
                  <a:pt x="4316129" y="17481"/>
                  <a:pt x="4425552" y="1606"/>
                  <a:pt x="4306824" y="18288"/>
                </a:cubicBezTo>
                <a:cubicBezTo>
                  <a:pt x="4188096" y="34970"/>
                  <a:pt x="3941535" y="7481"/>
                  <a:pt x="3840480" y="18288"/>
                </a:cubicBezTo>
                <a:cubicBezTo>
                  <a:pt x="3739425" y="29095"/>
                  <a:pt x="3402388" y="17641"/>
                  <a:pt x="3264408" y="18288"/>
                </a:cubicBezTo>
                <a:cubicBezTo>
                  <a:pt x="3126428" y="18935"/>
                  <a:pt x="2776779" y="9983"/>
                  <a:pt x="2578608" y="18288"/>
                </a:cubicBezTo>
                <a:cubicBezTo>
                  <a:pt x="2380437" y="26593"/>
                  <a:pt x="1909468" y="25818"/>
                  <a:pt x="1673352" y="18288"/>
                </a:cubicBezTo>
                <a:cubicBezTo>
                  <a:pt x="1437236" y="10758"/>
                  <a:pt x="1131180" y="49884"/>
                  <a:pt x="877824" y="18288"/>
                </a:cubicBezTo>
                <a:cubicBezTo>
                  <a:pt x="624468" y="-13308"/>
                  <a:pt x="206753" y="2195"/>
                  <a:pt x="0" y="18288"/>
                </a:cubicBezTo>
                <a:cubicBezTo>
                  <a:pt x="313" y="10654"/>
                  <a:pt x="-263" y="4056"/>
                  <a:pt x="0" y="0"/>
                </a:cubicBezTo>
                <a:close/>
              </a:path>
              <a:path w="10972800" h="18288" stroke="0" extrusionOk="0">
                <a:moveTo>
                  <a:pt x="0" y="0"/>
                </a:moveTo>
                <a:cubicBezTo>
                  <a:pt x="164017" y="-17675"/>
                  <a:pt x="309425" y="9913"/>
                  <a:pt x="466344" y="0"/>
                </a:cubicBezTo>
                <a:cubicBezTo>
                  <a:pt x="623263" y="-9913"/>
                  <a:pt x="659300" y="-14524"/>
                  <a:pt x="822960" y="0"/>
                </a:cubicBezTo>
                <a:cubicBezTo>
                  <a:pt x="986620" y="14524"/>
                  <a:pt x="1105222" y="-16481"/>
                  <a:pt x="1289304" y="0"/>
                </a:cubicBezTo>
                <a:cubicBezTo>
                  <a:pt x="1473386" y="16481"/>
                  <a:pt x="1693223" y="26161"/>
                  <a:pt x="1975104" y="0"/>
                </a:cubicBezTo>
                <a:cubicBezTo>
                  <a:pt x="2256985" y="-26161"/>
                  <a:pt x="2435781" y="23061"/>
                  <a:pt x="2770632" y="0"/>
                </a:cubicBezTo>
                <a:cubicBezTo>
                  <a:pt x="3105483" y="-23061"/>
                  <a:pt x="3247479" y="-44011"/>
                  <a:pt x="3675888" y="0"/>
                </a:cubicBezTo>
                <a:cubicBezTo>
                  <a:pt x="4104297" y="44011"/>
                  <a:pt x="4280918" y="4017"/>
                  <a:pt x="4581144" y="0"/>
                </a:cubicBezTo>
                <a:cubicBezTo>
                  <a:pt x="4881370" y="-4017"/>
                  <a:pt x="5021699" y="-11889"/>
                  <a:pt x="5157216" y="0"/>
                </a:cubicBezTo>
                <a:cubicBezTo>
                  <a:pt x="5292733" y="11889"/>
                  <a:pt x="5603398" y="-17698"/>
                  <a:pt x="5952744" y="0"/>
                </a:cubicBezTo>
                <a:cubicBezTo>
                  <a:pt x="6302090" y="17698"/>
                  <a:pt x="6353093" y="-11909"/>
                  <a:pt x="6638544" y="0"/>
                </a:cubicBezTo>
                <a:cubicBezTo>
                  <a:pt x="6923995" y="11909"/>
                  <a:pt x="7053404" y="21630"/>
                  <a:pt x="7214616" y="0"/>
                </a:cubicBezTo>
                <a:cubicBezTo>
                  <a:pt x="7375828" y="-21630"/>
                  <a:pt x="7837963" y="3886"/>
                  <a:pt x="8010144" y="0"/>
                </a:cubicBezTo>
                <a:cubicBezTo>
                  <a:pt x="8182325" y="-3886"/>
                  <a:pt x="8224183" y="16009"/>
                  <a:pt x="8366760" y="0"/>
                </a:cubicBezTo>
                <a:cubicBezTo>
                  <a:pt x="8509337" y="-16009"/>
                  <a:pt x="8687920" y="-5720"/>
                  <a:pt x="8942832" y="0"/>
                </a:cubicBezTo>
                <a:cubicBezTo>
                  <a:pt x="9197744" y="5720"/>
                  <a:pt x="9368437" y="20479"/>
                  <a:pt x="9628632" y="0"/>
                </a:cubicBezTo>
                <a:cubicBezTo>
                  <a:pt x="9888827" y="-20479"/>
                  <a:pt x="10560858" y="-20746"/>
                  <a:pt x="10972800" y="0"/>
                </a:cubicBezTo>
                <a:cubicBezTo>
                  <a:pt x="10972186" y="5722"/>
                  <a:pt x="10972980" y="12495"/>
                  <a:pt x="10972800" y="18288"/>
                </a:cubicBezTo>
                <a:cubicBezTo>
                  <a:pt x="10786146" y="12536"/>
                  <a:pt x="10623717" y="14033"/>
                  <a:pt x="10506456" y="18288"/>
                </a:cubicBezTo>
                <a:cubicBezTo>
                  <a:pt x="10389195" y="22543"/>
                  <a:pt x="10296178" y="20107"/>
                  <a:pt x="10149840" y="18288"/>
                </a:cubicBezTo>
                <a:cubicBezTo>
                  <a:pt x="10003502" y="16469"/>
                  <a:pt x="9767530" y="28891"/>
                  <a:pt x="9464040" y="18288"/>
                </a:cubicBezTo>
                <a:cubicBezTo>
                  <a:pt x="9160550" y="7685"/>
                  <a:pt x="9229050" y="2659"/>
                  <a:pt x="8997696" y="18288"/>
                </a:cubicBezTo>
                <a:cubicBezTo>
                  <a:pt x="8766342" y="33917"/>
                  <a:pt x="8340136" y="34864"/>
                  <a:pt x="8092440" y="18288"/>
                </a:cubicBezTo>
                <a:cubicBezTo>
                  <a:pt x="7844744" y="1712"/>
                  <a:pt x="7863720" y="27405"/>
                  <a:pt x="7735824" y="18288"/>
                </a:cubicBezTo>
                <a:cubicBezTo>
                  <a:pt x="7607928" y="9171"/>
                  <a:pt x="7323619" y="461"/>
                  <a:pt x="7050024" y="18288"/>
                </a:cubicBezTo>
                <a:cubicBezTo>
                  <a:pt x="6776429" y="36115"/>
                  <a:pt x="6787899" y="28206"/>
                  <a:pt x="6693408" y="18288"/>
                </a:cubicBezTo>
                <a:cubicBezTo>
                  <a:pt x="6598917" y="8370"/>
                  <a:pt x="6395231" y="19114"/>
                  <a:pt x="6227064" y="18288"/>
                </a:cubicBezTo>
                <a:cubicBezTo>
                  <a:pt x="6058897" y="17462"/>
                  <a:pt x="5618582" y="1091"/>
                  <a:pt x="5431536" y="18288"/>
                </a:cubicBezTo>
                <a:cubicBezTo>
                  <a:pt x="5244490" y="35485"/>
                  <a:pt x="4729797" y="-9650"/>
                  <a:pt x="4526280" y="18288"/>
                </a:cubicBezTo>
                <a:cubicBezTo>
                  <a:pt x="4322763" y="46226"/>
                  <a:pt x="4216797" y="756"/>
                  <a:pt x="4059936" y="18288"/>
                </a:cubicBezTo>
                <a:cubicBezTo>
                  <a:pt x="3903075" y="35820"/>
                  <a:pt x="3537912" y="42098"/>
                  <a:pt x="3374136" y="18288"/>
                </a:cubicBezTo>
                <a:cubicBezTo>
                  <a:pt x="3210360" y="-5522"/>
                  <a:pt x="3126842" y="39135"/>
                  <a:pt x="2907792" y="18288"/>
                </a:cubicBezTo>
                <a:cubicBezTo>
                  <a:pt x="2688742" y="-2559"/>
                  <a:pt x="2490436" y="34100"/>
                  <a:pt x="2112264" y="18288"/>
                </a:cubicBezTo>
                <a:cubicBezTo>
                  <a:pt x="1734092" y="2476"/>
                  <a:pt x="1744622" y="-7274"/>
                  <a:pt x="1536192" y="18288"/>
                </a:cubicBezTo>
                <a:cubicBezTo>
                  <a:pt x="1327762" y="43850"/>
                  <a:pt x="1189025" y="6435"/>
                  <a:pt x="1069848" y="18288"/>
                </a:cubicBezTo>
                <a:cubicBezTo>
                  <a:pt x="950671" y="30141"/>
                  <a:pt x="858345" y="33684"/>
                  <a:pt x="713232" y="18288"/>
                </a:cubicBezTo>
                <a:cubicBezTo>
                  <a:pt x="568119" y="2892"/>
                  <a:pt x="250292" y="5410"/>
                  <a:pt x="0" y="18288"/>
                </a:cubicBezTo>
                <a:cubicBezTo>
                  <a:pt x="465" y="13062"/>
                  <a:pt x="-894" y="9029"/>
                  <a:pt x="0" y="0"/>
                </a:cubicBezTo>
                <a:close/>
              </a:path>
            </a:pathLst>
          </a:custGeom>
          <a:solidFill>
            <a:schemeClr val="accent2">
              <a:alpha val="75000"/>
            </a:schemeClr>
          </a:solidFill>
          <a:ln w="44450" cap="rnd">
            <a:solidFill>
              <a:schemeClr val="accent2">
                <a:alpha val="75000"/>
              </a:schemeClr>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7361E94E-CF8B-838E-5F3B-A6A7FDCACF00}"/>
              </a:ext>
            </a:extLst>
          </p:cNvPr>
          <p:cNvSpPr>
            <a:spLocks noGrp="1"/>
          </p:cNvSpPr>
          <p:nvPr>
            <p:ph idx="1"/>
          </p:nvPr>
        </p:nvSpPr>
        <p:spPr>
          <a:xfrm>
            <a:off x="572493" y="2071316"/>
            <a:ext cx="6713552" cy="4119172"/>
          </a:xfrm>
        </p:spPr>
        <p:txBody>
          <a:bodyPr>
            <a:normAutofit/>
          </a:bodyPr>
          <a:lstStyle/>
          <a:p>
            <a:r>
              <a:rPr lang="en-GB" sz="2200"/>
              <a:t>Build the visibility of our representative in Roma and Traveller Rights division of the Council of Europe work through reports, blogs, social media posts and a webinar on Roma rights and social work – first half of 2027</a:t>
            </a:r>
          </a:p>
          <a:p>
            <a:r>
              <a:rPr lang="en-GB" sz="2200"/>
              <a:t>Develop/curate learning resources and hold one or more webinars for members  and social workers – first half of 2027</a:t>
            </a:r>
          </a:p>
        </p:txBody>
      </p:sp>
      <p:pic>
        <p:nvPicPr>
          <p:cNvPr id="5" name="Picture 4">
            <a:extLst>
              <a:ext uri="{FF2B5EF4-FFF2-40B4-BE49-F238E27FC236}">
                <a16:creationId xmlns:a16="http://schemas.microsoft.com/office/drawing/2014/main" id="{8693A76D-1EAA-1C2B-23A4-FBB5F69AF072}"/>
              </a:ext>
            </a:extLst>
          </p:cNvPr>
          <p:cNvPicPr>
            <a:picLocks noChangeAspect="1"/>
          </p:cNvPicPr>
          <p:nvPr/>
        </p:nvPicPr>
        <p:blipFill>
          <a:blip r:embed="rId2">
            <a:extLst>
              <a:ext uri="{28A0092B-C50C-407E-A947-70E740481C1C}">
                <a14:useLocalDpi xmlns:a14="http://schemas.microsoft.com/office/drawing/2010/main" val="0"/>
              </a:ext>
            </a:extLst>
          </a:blip>
          <a:srcRect l="13339" r="14735" b="-2"/>
          <a:stretch>
            <a:fillRect/>
          </a:stretch>
        </p:blipFill>
        <p:spPr>
          <a:xfrm>
            <a:off x="7675658" y="2093976"/>
            <a:ext cx="3941064" cy="4096512"/>
          </a:xfrm>
          <a:prstGeom prst="rect">
            <a:avLst/>
          </a:prstGeom>
        </p:spPr>
      </p:pic>
    </p:spTree>
    <p:extLst>
      <p:ext uri="{BB962C8B-B14F-4D97-AF65-F5344CB8AC3E}">
        <p14:creationId xmlns:p14="http://schemas.microsoft.com/office/powerpoint/2010/main" val="170973399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45D37F4E-DDB4-456B-97E0-9937730A03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6869379-8E4E-76D4-B85A-343214DD1046}"/>
              </a:ext>
            </a:extLst>
          </p:cNvPr>
          <p:cNvSpPr>
            <a:spLocks noGrp="1"/>
          </p:cNvSpPr>
          <p:nvPr>
            <p:ph type="title"/>
          </p:nvPr>
        </p:nvSpPr>
        <p:spPr>
          <a:xfrm>
            <a:off x="572493" y="238539"/>
            <a:ext cx="11018520" cy="1434415"/>
          </a:xfrm>
        </p:spPr>
        <p:txBody>
          <a:bodyPr anchor="b">
            <a:normAutofit/>
          </a:bodyPr>
          <a:lstStyle/>
          <a:p>
            <a:r>
              <a:rPr lang="en-GB" sz="5400" b="1" dirty="0"/>
              <a:t>Practice topic:  Eco-social next steps</a:t>
            </a:r>
          </a:p>
        </p:txBody>
      </p:sp>
      <p:sp>
        <p:nvSpPr>
          <p:cNvPr id="12" name="sketchy line">
            <a:extLst>
              <a:ext uri="{FF2B5EF4-FFF2-40B4-BE49-F238E27FC236}">
                <a16:creationId xmlns:a16="http://schemas.microsoft.com/office/drawing/2014/main" id="{B2DD41CD-8F47-4F56-AD12-4E2FF76969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2493" y="1681544"/>
            <a:ext cx="10972800" cy="18288"/>
          </a:xfrm>
          <a:custGeom>
            <a:avLst/>
            <a:gdLst>
              <a:gd name="csX0" fmla="*/ 0 w 10972800"/>
              <a:gd name="csY0" fmla="*/ 0 h 18288"/>
              <a:gd name="csX1" fmla="*/ 356616 w 10972800"/>
              <a:gd name="csY1" fmla="*/ 0 h 18288"/>
              <a:gd name="csX2" fmla="*/ 1042416 w 10972800"/>
              <a:gd name="csY2" fmla="*/ 0 h 18288"/>
              <a:gd name="csX3" fmla="*/ 1947672 w 10972800"/>
              <a:gd name="csY3" fmla="*/ 0 h 18288"/>
              <a:gd name="csX4" fmla="*/ 2633472 w 10972800"/>
              <a:gd name="csY4" fmla="*/ 0 h 18288"/>
              <a:gd name="csX5" fmla="*/ 2990088 w 10972800"/>
              <a:gd name="csY5" fmla="*/ 0 h 18288"/>
              <a:gd name="csX6" fmla="*/ 3456432 w 10972800"/>
              <a:gd name="csY6" fmla="*/ 0 h 18288"/>
              <a:gd name="csX7" fmla="*/ 4361688 w 10972800"/>
              <a:gd name="csY7" fmla="*/ 0 h 18288"/>
              <a:gd name="csX8" fmla="*/ 5266944 w 10972800"/>
              <a:gd name="csY8" fmla="*/ 0 h 18288"/>
              <a:gd name="csX9" fmla="*/ 6172200 w 10972800"/>
              <a:gd name="csY9" fmla="*/ 0 h 18288"/>
              <a:gd name="csX10" fmla="*/ 6528816 w 10972800"/>
              <a:gd name="csY10" fmla="*/ 0 h 18288"/>
              <a:gd name="csX11" fmla="*/ 7214616 w 10972800"/>
              <a:gd name="csY11" fmla="*/ 0 h 18288"/>
              <a:gd name="csX12" fmla="*/ 7790688 w 10972800"/>
              <a:gd name="csY12" fmla="*/ 0 h 18288"/>
              <a:gd name="csX13" fmla="*/ 8147304 w 10972800"/>
              <a:gd name="csY13" fmla="*/ 0 h 18288"/>
              <a:gd name="csX14" fmla="*/ 9052560 w 10972800"/>
              <a:gd name="csY14" fmla="*/ 0 h 18288"/>
              <a:gd name="csX15" fmla="*/ 9409176 w 10972800"/>
              <a:gd name="csY15" fmla="*/ 0 h 18288"/>
              <a:gd name="csX16" fmla="*/ 9765792 w 10972800"/>
              <a:gd name="csY16" fmla="*/ 0 h 18288"/>
              <a:gd name="csX17" fmla="*/ 10341864 w 10972800"/>
              <a:gd name="csY17" fmla="*/ 0 h 18288"/>
              <a:gd name="csX18" fmla="*/ 10972800 w 10972800"/>
              <a:gd name="csY18" fmla="*/ 0 h 18288"/>
              <a:gd name="csX19" fmla="*/ 10972800 w 10972800"/>
              <a:gd name="csY19" fmla="*/ 18288 h 18288"/>
              <a:gd name="csX20" fmla="*/ 10177272 w 10972800"/>
              <a:gd name="csY20" fmla="*/ 18288 h 18288"/>
              <a:gd name="csX21" fmla="*/ 9820656 w 10972800"/>
              <a:gd name="csY21" fmla="*/ 18288 h 18288"/>
              <a:gd name="csX22" fmla="*/ 9464040 w 10972800"/>
              <a:gd name="csY22" fmla="*/ 18288 h 18288"/>
              <a:gd name="csX23" fmla="*/ 8778240 w 10972800"/>
              <a:gd name="csY23" fmla="*/ 18288 h 18288"/>
              <a:gd name="csX24" fmla="*/ 8421624 w 10972800"/>
              <a:gd name="csY24" fmla="*/ 18288 h 18288"/>
              <a:gd name="csX25" fmla="*/ 7735824 w 10972800"/>
              <a:gd name="csY25" fmla="*/ 18288 h 18288"/>
              <a:gd name="csX26" fmla="*/ 6940296 w 10972800"/>
              <a:gd name="csY26" fmla="*/ 18288 h 18288"/>
              <a:gd name="csX27" fmla="*/ 6254496 w 10972800"/>
              <a:gd name="csY27" fmla="*/ 18288 h 18288"/>
              <a:gd name="csX28" fmla="*/ 5458968 w 10972800"/>
              <a:gd name="csY28" fmla="*/ 18288 h 18288"/>
              <a:gd name="csX29" fmla="*/ 4663440 w 10972800"/>
              <a:gd name="csY29" fmla="*/ 18288 h 18288"/>
              <a:gd name="csX30" fmla="*/ 4306824 w 10972800"/>
              <a:gd name="csY30" fmla="*/ 18288 h 18288"/>
              <a:gd name="csX31" fmla="*/ 3840480 w 10972800"/>
              <a:gd name="csY31" fmla="*/ 18288 h 18288"/>
              <a:gd name="csX32" fmla="*/ 3264408 w 10972800"/>
              <a:gd name="csY32" fmla="*/ 18288 h 18288"/>
              <a:gd name="csX33" fmla="*/ 2578608 w 10972800"/>
              <a:gd name="csY33" fmla="*/ 18288 h 18288"/>
              <a:gd name="csX34" fmla="*/ 1673352 w 10972800"/>
              <a:gd name="csY34" fmla="*/ 18288 h 18288"/>
              <a:gd name="csX35" fmla="*/ 877824 w 10972800"/>
              <a:gd name="csY35" fmla="*/ 18288 h 18288"/>
              <a:gd name="csX36" fmla="*/ 0 w 10972800"/>
              <a:gd name="csY36" fmla="*/ 18288 h 18288"/>
              <a:gd name="csX37" fmla="*/ 0 w 10972800"/>
              <a:gd name="csY37"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Lst>
            <a:rect l="l" t="t" r="r" b="b"/>
            <a:pathLst>
              <a:path w="10972800" h="18288" fill="none" extrusionOk="0">
                <a:moveTo>
                  <a:pt x="0" y="0"/>
                </a:moveTo>
                <a:cubicBezTo>
                  <a:pt x="165916" y="-1866"/>
                  <a:pt x="188720" y="13756"/>
                  <a:pt x="356616" y="0"/>
                </a:cubicBezTo>
                <a:cubicBezTo>
                  <a:pt x="524512" y="-13756"/>
                  <a:pt x="734781" y="8922"/>
                  <a:pt x="1042416" y="0"/>
                </a:cubicBezTo>
                <a:cubicBezTo>
                  <a:pt x="1350051" y="-8922"/>
                  <a:pt x="1595982" y="-26315"/>
                  <a:pt x="1947672" y="0"/>
                </a:cubicBezTo>
                <a:cubicBezTo>
                  <a:pt x="2299362" y="26315"/>
                  <a:pt x="2292691" y="-19526"/>
                  <a:pt x="2633472" y="0"/>
                </a:cubicBezTo>
                <a:cubicBezTo>
                  <a:pt x="2974253" y="19526"/>
                  <a:pt x="2857309" y="10773"/>
                  <a:pt x="2990088" y="0"/>
                </a:cubicBezTo>
                <a:cubicBezTo>
                  <a:pt x="3122867" y="-10773"/>
                  <a:pt x="3359343" y="7194"/>
                  <a:pt x="3456432" y="0"/>
                </a:cubicBezTo>
                <a:cubicBezTo>
                  <a:pt x="3553521" y="-7194"/>
                  <a:pt x="4136258" y="5108"/>
                  <a:pt x="4361688" y="0"/>
                </a:cubicBezTo>
                <a:cubicBezTo>
                  <a:pt x="4587118" y="-5108"/>
                  <a:pt x="4992424" y="-42958"/>
                  <a:pt x="5266944" y="0"/>
                </a:cubicBezTo>
                <a:cubicBezTo>
                  <a:pt x="5541464" y="42958"/>
                  <a:pt x="5882966" y="-3430"/>
                  <a:pt x="6172200" y="0"/>
                </a:cubicBezTo>
                <a:cubicBezTo>
                  <a:pt x="6461434" y="3430"/>
                  <a:pt x="6432127" y="6688"/>
                  <a:pt x="6528816" y="0"/>
                </a:cubicBezTo>
                <a:cubicBezTo>
                  <a:pt x="6625505" y="-6688"/>
                  <a:pt x="6916805" y="-436"/>
                  <a:pt x="7214616" y="0"/>
                </a:cubicBezTo>
                <a:cubicBezTo>
                  <a:pt x="7512427" y="436"/>
                  <a:pt x="7626159" y="-6909"/>
                  <a:pt x="7790688" y="0"/>
                </a:cubicBezTo>
                <a:cubicBezTo>
                  <a:pt x="7955217" y="6909"/>
                  <a:pt x="8048891" y="15307"/>
                  <a:pt x="8147304" y="0"/>
                </a:cubicBezTo>
                <a:cubicBezTo>
                  <a:pt x="8245717" y="-15307"/>
                  <a:pt x="8645618" y="-11734"/>
                  <a:pt x="9052560" y="0"/>
                </a:cubicBezTo>
                <a:cubicBezTo>
                  <a:pt x="9459502" y="11734"/>
                  <a:pt x="9320584" y="8388"/>
                  <a:pt x="9409176" y="0"/>
                </a:cubicBezTo>
                <a:cubicBezTo>
                  <a:pt x="9497768" y="-8388"/>
                  <a:pt x="9644192" y="8379"/>
                  <a:pt x="9765792" y="0"/>
                </a:cubicBezTo>
                <a:cubicBezTo>
                  <a:pt x="9887392" y="-8379"/>
                  <a:pt x="10105220" y="-12663"/>
                  <a:pt x="10341864" y="0"/>
                </a:cubicBezTo>
                <a:cubicBezTo>
                  <a:pt x="10578508" y="12663"/>
                  <a:pt x="10773103" y="-5786"/>
                  <a:pt x="10972800" y="0"/>
                </a:cubicBezTo>
                <a:cubicBezTo>
                  <a:pt x="10972146" y="8818"/>
                  <a:pt x="10972240" y="13823"/>
                  <a:pt x="10972800" y="18288"/>
                </a:cubicBezTo>
                <a:cubicBezTo>
                  <a:pt x="10588778" y="31598"/>
                  <a:pt x="10543381" y="-12698"/>
                  <a:pt x="10177272" y="18288"/>
                </a:cubicBezTo>
                <a:cubicBezTo>
                  <a:pt x="9811163" y="49274"/>
                  <a:pt x="9996817" y="25662"/>
                  <a:pt x="9820656" y="18288"/>
                </a:cubicBezTo>
                <a:cubicBezTo>
                  <a:pt x="9644495" y="10914"/>
                  <a:pt x="9607007" y="31631"/>
                  <a:pt x="9464040" y="18288"/>
                </a:cubicBezTo>
                <a:cubicBezTo>
                  <a:pt x="9321073" y="4945"/>
                  <a:pt x="9114189" y="28940"/>
                  <a:pt x="8778240" y="18288"/>
                </a:cubicBezTo>
                <a:cubicBezTo>
                  <a:pt x="8442291" y="7636"/>
                  <a:pt x="8594763" y="987"/>
                  <a:pt x="8421624" y="18288"/>
                </a:cubicBezTo>
                <a:cubicBezTo>
                  <a:pt x="8248485" y="35589"/>
                  <a:pt x="7929515" y="37573"/>
                  <a:pt x="7735824" y="18288"/>
                </a:cubicBezTo>
                <a:cubicBezTo>
                  <a:pt x="7542133" y="-997"/>
                  <a:pt x="7252504" y="33858"/>
                  <a:pt x="6940296" y="18288"/>
                </a:cubicBezTo>
                <a:cubicBezTo>
                  <a:pt x="6628088" y="2718"/>
                  <a:pt x="6528503" y="48389"/>
                  <a:pt x="6254496" y="18288"/>
                </a:cubicBezTo>
                <a:cubicBezTo>
                  <a:pt x="5980489" y="-11813"/>
                  <a:pt x="5695784" y="-3740"/>
                  <a:pt x="5458968" y="18288"/>
                </a:cubicBezTo>
                <a:cubicBezTo>
                  <a:pt x="5222152" y="40316"/>
                  <a:pt x="5010751" y="19095"/>
                  <a:pt x="4663440" y="18288"/>
                </a:cubicBezTo>
                <a:cubicBezTo>
                  <a:pt x="4316129" y="17481"/>
                  <a:pt x="4425552" y="1606"/>
                  <a:pt x="4306824" y="18288"/>
                </a:cubicBezTo>
                <a:cubicBezTo>
                  <a:pt x="4188096" y="34970"/>
                  <a:pt x="3941535" y="7481"/>
                  <a:pt x="3840480" y="18288"/>
                </a:cubicBezTo>
                <a:cubicBezTo>
                  <a:pt x="3739425" y="29095"/>
                  <a:pt x="3402388" y="17641"/>
                  <a:pt x="3264408" y="18288"/>
                </a:cubicBezTo>
                <a:cubicBezTo>
                  <a:pt x="3126428" y="18935"/>
                  <a:pt x="2776779" y="9983"/>
                  <a:pt x="2578608" y="18288"/>
                </a:cubicBezTo>
                <a:cubicBezTo>
                  <a:pt x="2380437" y="26593"/>
                  <a:pt x="1909468" y="25818"/>
                  <a:pt x="1673352" y="18288"/>
                </a:cubicBezTo>
                <a:cubicBezTo>
                  <a:pt x="1437236" y="10758"/>
                  <a:pt x="1131180" y="49884"/>
                  <a:pt x="877824" y="18288"/>
                </a:cubicBezTo>
                <a:cubicBezTo>
                  <a:pt x="624468" y="-13308"/>
                  <a:pt x="206753" y="2195"/>
                  <a:pt x="0" y="18288"/>
                </a:cubicBezTo>
                <a:cubicBezTo>
                  <a:pt x="313" y="10654"/>
                  <a:pt x="-263" y="4056"/>
                  <a:pt x="0" y="0"/>
                </a:cubicBezTo>
                <a:close/>
              </a:path>
              <a:path w="10972800" h="18288" stroke="0" extrusionOk="0">
                <a:moveTo>
                  <a:pt x="0" y="0"/>
                </a:moveTo>
                <a:cubicBezTo>
                  <a:pt x="164017" y="-17675"/>
                  <a:pt x="309425" y="9913"/>
                  <a:pt x="466344" y="0"/>
                </a:cubicBezTo>
                <a:cubicBezTo>
                  <a:pt x="623263" y="-9913"/>
                  <a:pt x="659300" y="-14524"/>
                  <a:pt x="822960" y="0"/>
                </a:cubicBezTo>
                <a:cubicBezTo>
                  <a:pt x="986620" y="14524"/>
                  <a:pt x="1105222" y="-16481"/>
                  <a:pt x="1289304" y="0"/>
                </a:cubicBezTo>
                <a:cubicBezTo>
                  <a:pt x="1473386" y="16481"/>
                  <a:pt x="1693223" y="26161"/>
                  <a:pt x="1975104" y="0"/>
                </a:cubicBezTo>
                <a:cubicBezTo>
                  <a:pt x="2256985" y="-26161"/>
                  <a:pt x="2435781" y="23061"/>
                  <a:pt x="2770632" y="0"/>
                </a:cubicBezTo>
                <a:cubicBezTo>
                  <a:pt x="3105483" y="-23061"/>
                  <a:pt x="3247479" y="-44011"/>
                  <a:pt x="3675888" y="0"/>
                </a:cubicBezTo>
                <a:cubicBezTo>
                  <a:pt x="4104297" y="44011"/>
                  <a:pt x="4280918" y="4017"/>
                  <a:pt x="4581144" y="0"/>
                </a:cubicBezTo>
                <a:cubicBezTo>
                  <a:pt x="4881370" y="-4017"/>
                  <a:pt x="5021699" y="-11889"/>
                  <a:pt x="5157216" y="0"/>
                </a:cubicBezTo>
                <a:cubicBezTo>
                  <a:pt x="5292733" y="11889"/>
                  <a:pt x="5603398" y="-17698"/>
                  <a:pt x="5952744" y="0"/>
                </a:cubicBezTo>
                <a:cubicBezTo>
                  <a:pt x="6302090" y="17698"/>
                  <a:pt x="6353093" y="-11909"/>
                  <a:pt x="6638544" y="0"/>
                </a:cubicBezTo>
                <a:cubicBezTo>
                  <a:pt x="6923995" y="11909"/>
                  <a:pt x="7053404" y="21630"/>
                  <a:pt x="7214616" y="0"/>
                </a:cubicBezTo>
                <a:cubicBezTo>
                  <a:pt x="7375828" y="-21630"/>
                  <a:pt x="7837963" y="3886"/>
                  <a:pt x="8010144" y="0"/>
                </a:cubicBezTo>
                <a:cubicBezTo>
                  <a:pt x="8182325" y="-3886"/>
                  <a:pt x="8224183" y="16009"/>
                  <a:pt x="8366760" y="0"/>
                </a:cubicBezTo>
                <a:cubicBezTo>
                  <a:pt x="8509337" y="-16009"/>
                  <a:pt x="8687920" y="-5720"/>
                  <a:pt x="8942832" y="0"/>
                </a:cubicBezTo>
                <a:cubicBezTo>
                  <a:pt x="9197744" y="5720"/>
                  <a:pt x="9368437" y="20479"/>
                  <a:pt x="9628632" y="0"/>
                </a:cubicBezTo>
                <a:cubicBezTo>
                  <a:pt x="9888827" y="-20479"/>
                  <a:pt x="10560858" y="-20746"/>
                  <a:pt x="10972800" y="0"/>
                </a:cubicBezTo>
                <a:cubicBezTo>
                  <a:pt x="10972186" y="5722"/>
                  <a:pt x="10972980" y="12495"/>
                  <a:pt x="10972800" y="18288"/>
                </a:cubicBezTo>
                <a:cubicBezTo>
                  <a:pt x="10786146" y="12536"/>
                  <a:pt x="10623717" y="14033"/>
                  <a:pt x="10506456" y="18288"/>
                </a:cubicBezTo>
                <a:cubicBezTo>
                  <a:pt x="10389195" y="22543"/>
                  <a:pt x="10296178" y="20107"/>
                  <a:pt x="10149840" y="18288"/>
                </a:cubicBezTo>
                <a:cubicBezTo>
                  <a:pt x="10003502" y="16469"/>
                  <a:pt x="9767530" y="28891"/>
                  <a:pt x="9464040" y="18288"/>
                </a:cubicBezTo>
                <a:cubicBezTo>
                  <a:pt x="9160550" y="7685"/>
                  <a:pt x="9229050" y="2659"/>
                  <a:pt x="8997696" y="18288"/>
                </a:cubicBezTo>
                <a:cubicBezTo>
                  <a:pt x="8766342" y="33917"/>
                  <a:pt x="8340136" y="34864"/>
                  <a:pt x="8092440" y="18288"/>
                </a:cubicBezTo>
                <a:cubicBezTo>
                  <a:pt x="7844744" y="1712"/>
                  <a:pt x="7863720" y="27405"/>
                  <a:pt x="7735824" y="18288"/>
                </a:cubicBezTo>
                <a:cubicBezTo>
                  <a:pt x="7607928" y="9171"/>
                  <a:pt x="7323619" y="461"/>
                  <a:pt x="7050024" y="18288"/>
                </a:cubicBezTo>
                <a:cubicBezTo>
                  <a:pt x="6776429" y="36115"/>
                  <a:pt x="6787899" y="28206"/>
                  <a:pt x="6693408" y="18288"/>
                </a:cubicBezTo>
                <a:cubicBezTo>
                  <a:pt x="6598917" y="8370"/>
                  <a:pt x="6395231" y="19114"/>
                  <a:pt x="6227064" y="18288"/>
                </a:cubicBezTo>
                <a:cubicBezTo>
                  <a:pt x="6058897" y="17462"/>
                  <a:pt x="5618582" y="1091"/>
                  <a:pt x="5431536" y="18288"/>
                </a:cubicBezTo>
                <a:cubicBezTo>
                  <a:pt x="5244490" y="35485"/>
                  <a:pt x="4729797" y="-9650"/>
                  <a:pt x="4526280" y="18288"/>
                </a:cubicBezTo>
                <a:cubicBezTo>
                  <a:pt x="4322763" y="46226"/>
                  <a:pt x="4216797" y="756"/>
                  <a:pt x="4059936" y="18288"/>
                </a:cubicBezTo>
                <a:cubicBezTo>
                  <a:pt x="3903075" y="35820"/>
                  <a:pt x="3537912" y="42098"/>
                  <a:pt x="3374136" y="18288"/>
                </a:cubicBezTo>
                <a:cubicBezTo>
                  <a:pt x="3210360" y="-5522"/>
                  <a:pt x="3126842" y="39135"/>
                  <a:pt x="2907792" y="18288"/>
                </a:cubicBezTo>
                <a:cubicBezTo>
                  <a:pt x="2688742" y="-2559"/>
                  <a:pt x="2490436" y="34100"/>
                  <a:pt x="2112264" y="18288"/>
                </a:cubicBezTo>
                <a:cubicBezTo>
                  <a:pt x="1734092" y="2476"/>
                  <a:pt x="1744622" y="-7274"/>
                  <a:pt x="1536192" y="18288"/>
                </a:cubicBezTo>
                <a:cubicBezTo>
                  <a:pt x="1327762" y="43850"/>
                  <a:pt x="1189025" y="6435"/>
                  <a:pt x="1069848" y="18288"/>
                </a:cubicBezTo>
                <a:cubicBezTo>
                  <a:pt x="950671" y="30141"/>
                  <a:pt x="858345" y="33684"/>
                  <a:pt x="713232" y="18288"/>
                </a:cubicBezTo>
                <a:cubicBezTo>
                  <a:pt x="568119" y="2892"/>
                  <a:pt x="250292" y="5410"/>
                  <a:pt x="0" y="18288"/>
                </a:cubicBezTo>
                <a:cubicBezTo>
                  <a:pt x="465" y="13062"/>
                  <a:pt x="-894" y="9029"/>
                  <a:pt x="0" y="0"/>
                </a:cubicBezTo>
                <a:close/>
              </a:path>
            </a:pathLst>
          </a:custGeom>
          <a:solidFill>
            <a:schemeClr val="accent2">
              <a:alpha val="75000"/>
            </a:schemeClr>
          </a:solidFill>
          <a:ln w="44450" cap="rnd">
            <a:solidFill>
              <a:schemeClr val="accent2">
                <a:alpha val="75000"/>
              </a:schemeClr>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620902EA-54FC-7E34-9CCF-32D6084206E5}"/>
              </a:ext>
            </a:extLst>
          </p:cNvPr>
          <p:cNvSpPr>
            <a:spLocks noGrp="1"/>
          </p:cNvSpPr>
          <p:nvPr>
            <p:ph idx="1"/>
          </p:nvPr>
        </p:nvSpPr>
        <p:spPr>
          <a:xfrm>
            <a:off x="572493" y="2071316"/>
            <a:ext cx="6713552" cy="4119172"/>
          </a:xfrm>
        </p:spPr>
        <p:txBody>
          <a:bodyPr>
            <a:normAutofit/>
          </a:bodyPr>
          <a:lstStyle/>
          <a:p>
            <a:pPr lvl="0"/>
            <a:r>
              <a:rPr lang="en-GB" sz="2200"/>
              <a:t>Maintain and develop the eco-social steering group as a Community of Practice and Research, meeting quarterly. </a:t>
            </a:r>
          </a:p>
          <a:p>
            <a:pPr lvl="0"/>
            <a:r>
              <a:rPr lang="en-GB" sz="2200"/>
              <a:t>Roll out ‘Envisioning sessions’ across member states, providing basis for developing guidance for mainstream social work practice </a:t>
            </a:r>
          </a:p>
          <a:p>
            <a:r>
              <a:rPr lang="en-GB" sz="2200"/>
              <a:t>Develop and submit Erasmus or other bid for funding in Spring 2027</a:t>
            </a:r>
          </a:p>
        </p:txBody>
      </p:sp>
      <p:pic>
        <p:nvPicPr>
          <p:cNvPr id="5" name="Picture 4">
            <a:extLst>
              <a:ext uri="{FF2B5EF4-FFF2-40B4-BE49-F238E27FC236}">
                <a16:creationId xmlns:a16="http://schemas.microsoft.com/office/drawing/2014/main" id="{9F80F4CF-A137-17F4-C2B2-D85495140CE2}"/>
              </a:ext>
            </a:extLst>
          </p:cNvPr>
          <p:cNvPicPr>
            <a:picLocks noChangeAspect="1"/>
          </p:cNvPicPr>
          <p:nvPr/>
        </p:nvPicPr>
        <p:blipFill>
          <a:blip r:embed="rId2">
            <a:extLst>
              <a:ext uri="{28A0092B-C50C-407E-A947-70E740481C1C}">
                <a14:useLocalDpi xmlns:a14="http://schemas.microsoft.com/office/drawing/2010/main" val="0"/>
              </a:ext>
            </a:extLst>
          </a:blip>
          <a:srcRect l="13339" r="14735" b="-2"/>
          <a:stretch>
            <a:fillRect/>
          </a:stretch>
        </p:blipFill>
        <p:spPr>
          <a:xfrm>
            <a:off x="7675658" y="2093976"/>
            <a:ext cx="3941064" cy="4096512"/>
          </a:xfrm>
          <a:prstGeom prst="rect">
            <a:avLst/>
          </a:prstGeom>
        </p:spPr>
      </p:pic>
    </p:spTree>
    <p:extLst>
      <p:ext uri="{BB962C8B-B14F-4D97-AF65-F5344CB8AC3E}">
        <p14:creationId xmlns:p14="http://schemas.microsoft.com/office/powerpoint/2010/main" val="214567673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7" name="Rectangle 16">
            <a:extLst>
              <a:ext uri="{FF2B5EF4-FFF2-40B4-BE49-F238E27FC236}">
                <a16:creationId xmlns:a16="http://schemas.microsoft.com/office/drawing/2014/main" id="{93245F62-CCC4-49E4-B95B-EA6C1E79051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C49341C-AC53-B6C7-881D-8A8FC40FE11C}"/>
              </a:ext>
            </a:extLst>
          </p:cNvPr>
          <p:cNvSpPr>
            <a:spLocks noGrp="1"/>
          </p:cNvSpPr>
          <p:nvPr>
            <p:ph type="title"/>
          </p:nvPr>
        </p:nvSpPr>
        <p:spPr>
          <a:xfrm>
            <a:off x="638882" y="3577456"/>
            <a:ext cx="10909640" cy="1687814"/>
          </a:xfrm>
        </p:spPr>
        <p:txBody>
          <a:bodyPr vert="horz" lIns="91440" tIns="45720" rIns="91440" bIns="45720" rtlCol="0" anchor="b">
            <a:normAutofit/>
          </a:bodyPr>
          <a:lstStyle/>
          <a:p>
            <a:pPr algn="ctr"/>
            <a:r>
              <a:rPr lang="en-US" sz="5600" b="1" kern="1200">
                <a:solidFill>
                  <a:schemeClr val="tx1"/>
                </a:solidFill>
                <a:latin typeface="+mj-lt"/>
                <a:ea typeface="+mj-ea"/>
                <a:cs typeface="+mj-cs"/>
              </a:rPr>
              <a:t>Practice topic: </a:t>
            </a:r>
            <a:r>
              <a:rPr lang="en-US" sz="5600" kern="1200">
                <a:solidFill>
                  <a:schemeClr val="tx1"/>
                </a:solidFill>
                <a:latin typeface="+mj-lt"/>
                <a:ea typeface="+mj-ea"/>
                <a:cs typeface="+mj-cs"/>
              </a:rPr>
              <a:t>Artificial Intelligence and Digital Technology</a:t>
            </a:r>
            <a:endParaRPr lang="en-US" sz="5600" b="1" kern="1200">
              <a:solidFill>
                <a:schemeClr val="tx1"/>
              </a:solidFill>
              <a:latin typeface="+mj-lt"/>
              <a:ea typeface="+mj-ea"/>
              <a:cs typeface="+mj-cs"/>
            </a:endParaRPr>
          </a:p>
        </p:txBody>
      </p:sp>
      <p:sp>
        <p:nvSpPr>
          <p:cNvPr id="3" name="Content Placeholder 2">
            <a:extLst>
              <a:ext uri="{FF2B5EF4-FFF2-40B4-BE49-F238E27FC236}">
                <a16:creationId xmlns:a16="http://schemas.microsoft.com/office/drawing/2014/main" id="{49F00688-34E9-D6F1-CABA-A52BCB631B4B}"/>
              </a:ext>
            </a:extLst>
          </p:cNvPr>
          <p:cNvSpPr>
            <a:spLocks noGrp="1"/>
          </p:cNvSpPr>
          <p:nvPr>
            <p:ph idx="1"/>
          </p:nvPr>
        </p:nvSpPr>
        <p:spPr>
          <a:xfrm>
            <a:off x="638881" y="5660607"/>
            <a:ext cx="10909643" cy="552659"/>
          </a:xfrm>
        </p:spPr>
        <p:txBody>
          <a:bodyPr vert="horz" lIns="91440" tIns="45720" rIns="91440" bIns="45720" rtlCol="0" anchor="t">
            <a:normAutofit/>
          </a:bodyPr>
          <a:lstStyle/>
          <a:p>
            <a:pPr marL="0" indent="0" algn="ctr">
              <a:buNone/>
            </a:pPr>
            <a:r>
              <a:rPr lang="en-US" sz="2400" kern="1200">
                <a:solidFill>
                  <a:schemeClr val="tx1"/>
                </a:solidFill>
                <a:latin typeface="+mn-lt"/>
                <a:ea typeface="+mn-ea"/>
                <a:cs typeface="+mn-cs"/>
              </a:rPr>
              <a:t>To be considered after the DM 2026</a:t>
            </a:r>
          </a:p>
        </p:txBody>
      </p:sp>
      <p:pic>
        <p:nvPicPr>
          <p:cNvPr id="5" name="Picture 4">
            <a:extLst>
              <a:ext uri="{FF2B5EF4-FFF2-40B4-BE49-F238E27FC236}">
                <a16:creationId xmlns:a16="http://schemas.microsoft.com/office/drawing/2014/main" id="{E985714D-9FA6-7087-7B87-0943BBF2343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259878" y="591670"/>
            <a:ext cx="3667648" cy="2742004"/>
          </a:xfrm>
          <a:prstGeom prst="rect">
            <a:avLst/>
          </a:prstGeom>
        </p:spPr>
      </p:pic>
      <p:sp>
        <p:nvSpPr>
          <p:cNvPr id="19" name="sketch line">
            <a:extLst>
              <a:ext uri="{FF2B5EF4-FFF2-40B4-BE49-F238E27FC236}">
                <a16:creationId xmlns:a16="http://schemas.microsoft.com/office/drawing/2014/main" id="{E6C0DD6B-6AA3-448F-9B99-8386295BC1B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807702" y="5509052"/>
            <a:ext cx="4572000" cy="18288"/>
          </a:xfrm>
          <a:custGeom>
            <a:avLst/>
            <a:gdLst>
              <a:gd name="csX0" fmla="*/ 0 w 4572000"/>
              <a:gd name="csY0" fmla="*/ 0 h 18288"/>
              <a:gd name="csX1" fmla="*/ 515983 w 4572000"/>
              <a:gd name="csY1" fmla="*/ 0 h 18288"/>
              <a:gd name="csX2" fmla="*/ 1031966 w 4572000"/>
              <a:gd name="csY2" fmla="*/ 0 h 18288"/>
              <a:gd name="csX3" fmla="*/ 1639389 w 4572000"/>
              <a:gd name="csY3" fmla="*/ 0 h 18288"/>
              <a:gd name="csX4" fmla="*/ 2383971 w 4572000"/>
              <a:gd name="csY4" fmla="*/ 0 h 18288"/>
              <a:gd name="csX5" fmla="*/ 2945674 w 4572000"/>
              <a:gd name="csY5" fmla="*/ 0 h 18288"/>
              <a:gd name="csX6" fmla="*/ 3507377 w 4572000"/>
              <a:gd name="csY6" fmla="*/ 0 h 18288"/>
              <a:gd name="csX7" fmla="*/ 4572000 w 4572000"/>
              <a:gd name="csY7" fmla="*/ 0 h 18288"/>
              <a:gd name="csX8" fmla="*/ 4572000 w 4572000"/>
              <a:gd name="csY8" fmla="*/ 18288 h 18288"/>
              <a:gd name="csX9" fmla="*/ 3873137 w 4572000"/>
              <a:gd name="csY9" fmla="*/ 18288 h 18288"/>
              <a:gd name="csX10" fmla="*/ 3311434 w 4572000"/>
              <a:gd name="csY10" fmla="*/ 18288 h 18288"/>
              <a:gd name="csX11" fmla="*/ 2749731 w 4572000"/>
              <a:gd name="csY11" fmla="*/ 18288 h 18288"/>
              <a:gd name="csX12" fmla="*/ 2050869 w 4572000"/>
              <a:gd name="csY12" fmla="*/ 18288 h 18288"/>
              <a:gd name="csX13" fmla="*/ 1306286 w 4572000"/>
              <a:gd name="csY13" fmla="*/ 18288 h 18288"/>
              <a:gd name="csX14" fmla="*/ 790303 w 4572000"/>
              <a:gd name="csY14" fmla="*/ 18288 h 18288"/>
              <a:gd name="csX15" fmla="*/ 0 w 4572000"/>
              <a:gd name="csY15" fmla="*/ 18288 h 18288"/>
              <a:gd name="csX16" fmla="*/ 0 w 4572000"/>
              <a:gd name="csY16"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4572000" h="18288" fill="none" extrusionOk="0">
                <a:moveTo>
                  <a:pt x="0" y="0"/>
                </a:moveTo>
                <a:cubicBezTo>
                  <a:pt x="105156" y="-20963"/>
                  <a:pt x="340432" y="822"/>
                  <a:pt x="515983" y="0"/>
                </a:cubicBezTo>
                <a:cubicBezTo>
                  <a:pt x="691534" y="-822"/>
                  <a:pt x="850679" y="16479"/>
                  <a:pt x="1031966" y="0"/>
                </a:cubicBezTo>
                <a:cubicBezTo>
                  <a:pt x="1213253" y="-16479"/>
                  <a:pt x="1443646" y="-18730"/>
                  <a:pt x="1639389" y="0"/>
                </a:cubicBezTo>
                <a:cubicBezTo>
                  <a:pt x="1835132" y="18730"/>
                  <a:pt x="2159975" y="18531"/>
                  <a:pt x="2383971" y="0"/>
                </a:cubicBezTo>
                <a:cubicBezTo>
                  <a:pt x="2607967" y="-18531"/>
                  <a:pt x="2719096" y="-12030"/>
                  <a:pt x="2945674" y="0"/>
                </a:cubicBezTo>
                <a:cubicBezTo>
                  <a:pt x="3172252" y="12030"/>
                  <a:pt x="3269167" y="27666"/>
                  <a:pt x="3507377" y="0"/>
                </a:cubicBezTo>
                <a:cubicBezTo>
                  <a:pt x="3745587" y="-27666"/>
                  <a:pt x="4116741" y="18705"/>
                  <a:pt x="4572000" y="0"/>
                </a:cubicBezTo>
                <a:cubicBezTo>
                  <a:pt x="4572895" y="8974"/>
                  <a:pt x="4571454" y="9359"/>
                  <a:pt x="4572000" y="18288"/>
                </a:cubicBezTo>
                <a:cubicBezTo>
                  <a:pt x="4374698" y="3942"/>
                  <a:pt x="4098874" y="-11042"/>
                  <a:pt x="3873137" y="18288"/>
                </a:cubicBezTo>
                <a:cubicBezTo>
                  <a:pt x="3647400" y="47618"/>
                  <a:pt x="3517055" y="5421"/>
                  <a:pt x="3311434" y="18288"/>
                </a:cubicBezTo>
                <a:cubicBezTo>
                  <a:pt x="3105813" y="31155"/>
                  <a:pt x="3025168" y="17856"/>
                  <a:pt x="2749731" y="18288"/>
                </a:cubicBezTo>
                <a:cubicBezTo>
                  <a:pt x="2474294" y="18720"/>
                  <a:pt x="2291766" y="-14168"/>
                  <a:pt x="2050869" y="18288"/>
                </a:cubicBezTo>
                <a:cubicBezTo>
                  <a:pt x="1809972" y="50744"/>
                  <a:pt x="1540276" y="46798"/>
                  <a:pt x="1306286" y="18288"/>
                </a:cubicBezTo>
                <a:cubicBezTo>
                  <a:pt x="1072296" y="-10222"/>
                  <a:pt x="972445" y="19645"/>
                  <a:pt x="790303" y="18288"/>
                </a:cubicBezTo>
                <a:cubicBezTo>
                  <a:pt x="608161" y="16931"/>
                  <a:pt x="200981" y="8241"/>
                  <a:pt x="0" y="18288"/>
                </a:cubicBezTo>
                <a:cubicBezTo>
                  <a:pt x="-229" y="14222"/>
                  <a:pt x="509" y="5816"/>
                  <a:pt x="0" y="0"/>
                </a:cubicBezTo>
                <a:close/>
              </a:path>
              <a:path w="4572000" h="18288" stroke="0" extrusionOk="0">
                <a:moveTo>
                  <a:pt x="0" y="0"/>
                </a:moveTo>
                <a:cubicBezTo>
                  <a:pt x="143285" y="-9565"/>
                  <a:pt x="327959" y="-11498"/>
                  <a:pt x="561703" y="0"/>
                </a:cubicBezTo>
                <a:cubicBezTo>
                  <a:pt x="795447" y="11498"/>
                  <a:pt x="838260" y="18255"/>
                  <a:pt x="1077686" y="0"/>
                </a:cubicBezTo>
                <a:cubicBezTo>
                  <a:pt x="1317112" y="-18255"/>
                  <a:pt x="1437472" y="23514"/>
                  <a:pt x="1639389" y="0"/>
                </a:cubicBezTo>
                <a:cubicBezTo>
                  <a:pt x="1841306" y="-23514"/>
                  <a:pt x="2037142" y="-12551"/>
                  <a:pt x="2292531" y="0"/>
                </a:cubicBezTo>
                <a:cubicBezTo>
                  <a:pt x="2547920" y="12551"/>
                  <a:pt x="2810436" y="-20352"/>
                  <a:pt x="2991394" y="0"/>
                </a:cubicBezTo>
                <a:cubicBezTo>
                  <a:pt x="3172352" y="20352"/>
                  <a:pt x="3530025" y="-13347"/>
                  <a:pt x="3735977" y="0"/>
                </a:cubicBezTo>
                <a:cubicBezTo>
                  <a:pt x="3941929" y="13347"/>
                  <a:pt x="4161497" y="34086"/>
                  <a:pt x="4572000" y="0"/>
                </a:cubicBezTo>
                <a:cubicBezTo>
                  <a:pt x="4571545" y="6162"/>
                  <a:pt x="4571903" y="11775"/>
                  <a:pt x="4572000" y="18288"/>
                </a:cubicBezTo>
                <a:cubicBezTo>
                  <a:pt x="4228040" y="36490"/>
                  <a:pt x="4199736" y="42557"/>
                  <a:pt x="3873137" y="18288"/>
                </a:cubicBezTo>
                <a:cubicBezTo>
                  <a:pt x="3546538" y="-5981"/>
                  <a:pt x="3472124" y="16809"/>
                  <a:pt x="3128554" y="18288"/>
                </a:cubicBezTo>
                <a:cubicBezTo>
                  <a:pt x="2784984" y="19767"/>
                  <a:pt x="2735896" y="-17781"/>
                  <a:pt x="2383971" y="18288"/>
                </a:cubicBezTo>
                <a:cubicBezTo>
                  <a:pt x="2032046" y="54357"/>
                  <a:pt x="2019324" y="2920"/>
                  <a:pt x="1867989" y="18288"/>
                </a:cubicBezTo>
                <a:cubicBezTo>
                  <a:pt x="1716654" y="33656"/>
                  <a:pt x="1418675" y="32575"/>
                  <a:pt x="1169126" y="18288"/>
                </a:cubicBezTo>
                <a:cubicBezTo>
                  <a:pt x="919577" y="4001"/>
                  <a:pt x="798537" y="16165"/>
                  <a:pt x="561703" y="18288"/>
                </a:cubicBezTo>
                <a:cubicBezTo>
                  <a:pt x="324869" y="20411"/>
                  <a:pt x="221395" y="-912"/>
                  <a:pt x="0" y="18288"/>
                </a:cubicBezTo>
                <a:cubicBezTo>
                  <a:pt x="766" y="10800"/>
                  <a:pt x="-457" y="8180"/>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65923445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7" name="Rectangle 16">
            <a:extLst>
              <a:ext uri="{FF2B5EF4-FFF2-40B4-BE49-F238E27FC236}">
                <a16:creationId xmlns:a16="http://schemas.microsoft.com/office/drawing/2014/main" id="{45D37F4E-DDB4-456B-97E0-9937730A03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5828483-F788-1690-F442-F0104C093C8D}"/>
              </a:ext>
            </a:extLst>
          </p:cNvPr>
          <p:cNvSpPr>
            <a:spLocks noGrp="1"/>
          </p:cNvSpPr>
          <p:nvPr>
            <p:ph type="title"/>
          </p:nvPr>
        </p:nvSpPr>
        <p:spPr>
          <a:xfrm>
            <a:off x="572493" y="238539"/>
            <a:ext cx="11018520" cy="1434415"/>
          </a:xfrm>
        </p:spPr>
        <p:txBody>
          <a:bodyPr anchor="b">
            <a:normAutofit/>
          </a:bodyPr>
          <a:lstStyle/>
          <a:p>
            <a:r>
              <a:rPr lang="en-GB" sz="4600" b="1" dirty="0"/>
              <a:t>SUPPORTING SOCIAL WORKERS’ WORKING CONDITIONS</a:t>
            </a:r>
            <a:r>
              <a:rPr lang="en-GB" sz="4600" dirty="0"/>
              <a:t> </a:t>
            </a:r>
          </a:p>
        </p:txBody>
      </p:sp>
      <p:sp>
        <p:nvSpPr>
          <p:cNvPr id="19" name="sketchy line">
            <a:extLst>
              <a:ext uri="{FF2B5EF4-FFF2-40B4-BE49-F238E27FC236}">
                <a16:creationId xmlns:a16="http://schemas.microsoft.com/office/drawing/2014/main" id="{B2DD41CD-8F47-4F56-AD12-4E2FF76969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2493" y="1681544"/>
            <a:ext cx="10972800" cy="18288"/>
          </a:xfrm>
          <a:custGeom>
            <a:avLst/>
            <a:gdLst>
              <a:gd name="csX0" fmla="*/ 0 w 10972800"/>
              <a:gd name="csY0" fmla="*/ 0 h 18288"/>
              <a:gd name="csX1" fmla="*/ 356616 w 10972800"/>
              <a:gd name="csY1" fmla="*/ 0 h 18288"/>
              <a:gd name="csX2" fmla="*/ 1042416 w 10972800"/>
              <a:gd name="csY2" fmla="*/ 0 h 18288"/>
              <a:gd name="csX3" fmla="*/ 1947672 w 10972800"/>
              <a:gd name="csY3" fmla="*/ 0 h 18288"/>
              <a:gd name="csX4" fmla="*/ 2633472 w 10972800"/>
              <a:gd name="csY4" fmla="*/ 0 h 18288"/>
              <a:gd name="csX5" fmla="*/ 2990088 w 10972800"/>
              <a:gd name="csY5" fmla="*/ 0 h 18288"/>
              <a:gd name="csX6" fmla="*/ 3456432 w 10972800"/>
              <a:gd name="csY6" fmla="*/ 0 h 18288"/>
              <a:gd name="csX7" fmla="*/ 4361688 w 10972800"/>
              <a:gd name="csY7" fmla="*/ 0 h 18288"/>
              <a:gd name="csX8" fmla="*/ 5266944 w 10972800"/>
              <a:gd name="csY8" fmla="*/ 0 h 18288"/>
              <a:gd name="csX9" fmla="*/ 6172200 w 10972800"/>
              <a:gd name="csY9" fmla="*/ 0 h 18288"/>
              <a:gd name="csX10" fmla="*/ 6528816 w 10972800"/>
              <a:gd name="csY10" fmla="*/ 0 h 18288"/>
              <a:gd name="csX11" fmla="*/ 7214616 w 10972800"/>
              <a:gd name="csY11" fmla="*/ 0 h 18288"/>
              <a:gd name="csX12" fmla="*/ 7790688 w 10972800"/>
              <a:gd name="csY12" fmla="*/ 0 h 18288"/>
              <a:gd name="csX13" fmla="*/ 8147304 w 10972800"/>
              <a:gd name="csY13" fmla="*/ 0 h 18288"/>
              <a:gd name="csX14" fmla="*/ 9052560 w 10972800"/>
              <a:gd name="csY14" fmla="*/ 0 h 18288"/>
              <a:gd name="csX15" fmla="*/ 9409176 w 10972800"/>
              <a:gd name="csY15" fmla="*/ 0 h 18288"/>
              <a:gd name="csX16" fmla="*/ 9765792 w 10972800"/>
              <a:gd name="csY16" fmla="*/ 0 h 18288"/>
              <a:gd name="csX17" fmla="*/ 10341864 w 10972800"/>
              <a:gd name="csY17" fmla="*/ 0 h 18288"/>
              <a:gd name="csX18" fmla="*/ 10972800 w 10972800"/>
              <a:gd name="csY18" fmla="*/ 0 h 18288"/>
              <a:gd name="csX19" fmla="*/ 10972800 w 10972800"/>
              <a:gd name="csY19" fmla="*/ 18288 h 18288"/>
              <a:gd name="csX20" fmla="*/ 10177272 w 10972800"/>
              <a:gd name="csY20" fmla="*/ 18288 h 18288"/>
              <a:gd name="csX21" fmla="*/ 9820656 w 10972800"/>
              <a:gd name="csY21" fmla="*/ 18288 h 18288"/>
              <a:gd name="csX22" fmla="*/ 9464040 w 10972800"/>
              <a:gd name="csY22" fmla="*/ 18288 h 18288"/>
              <a:gd name="csX23" fmla="*/ 8778240 w 10972800"/>
              <a:gd name="csY23" fmla="*/ 18288 h 18288"/>
              <a:gd name="csX24" fmla="*/ 8421624 w 10972800"/>
              <a:gd name="csY24" fmla="*/ 18288 h 18288"/>
              <a:gd name="csX25" fmla="*/ 7735824 w 10972800"/>
              <a:gd name="csY25" fmla="*/ 18288 h 18288"/>
              <a:gd name="csX26" fmla="*/ 6940296 w 10972800"/>
              <a:gd name="csY26" fmla="*/ 18288 h 18288"/>
              <a:gd name="csX27" fmla="*/ 6254496 w 10972800"/>
              <a:gd name="csY27" fmla="*/ 18288 h 18288"/>
              <a:gd name="csX28" fmla="*/ 5458968 w 10972800"/>
              <a:gd name="csY28" fmla="*/ 18288 h 18288"/>
              <a:gd name="csX29" fmla="*/ 4663440 w 10972800"/>
              <a:gd name="csY29" fmla="*/ 18288 h 18288"/>
              <a:gd name="csX30" fmla="*/ 4306824 w 10972800"/>
              <a:gd name="csY30" fmla="*/ 18288 h 18288"/>
              <a:gd name="csX31" fmla="*/ 3840480 w 10972800"/>
              <a:gd name="csY31" fmla="*/ 18288 h 18288"/>
              <a:gd name="csX32" fmla="*/ 3264408 w 10972800"/>
              <a:gd name="csY32" fmla="*/ 18288 h 18288"/>
              <a:gd name="csX33" fmla="*/ 2578608 w 10972800"/>
              <a:gd name="csY33" fmla="*/ 18288 h 18288"/>
              <a:gd name="csX34" fmla="*/ 1673352 w 10972800"/>
              <a:gd name="csY34" fmla="*/ 18288 h 18288"/>
              <a:gd name="csX35" fmla="*/ 877824 w 10972800"/>
              <a:gd name="csY35" fmla="*/ 18288 h 18288"/>
              <a:gd name="csX36" fmla="*/ 0 w 10972800"/>
              <a:gd name="csY36" fmla="*/ 18288 h 18288"/>
              <a:gd name="csX37" fmla="*/ 0 w 10972800"/>
              <a:gd name="csY37"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Lst>
            <a:rect l="l" t="t" r="r" b="b"/>
            <a:pathLst>
              <a:path w="10972800" h="18288" fill="none" extrusionOk="0">
                <a:moveTo>
                  <a:pt x="0" y="0"/>
                </a:moveTo>
                <a:cubicBezTo>
                  <a:pt x="165916" y="-1866"/>
                  <a:pt x="188720" y="13756"/>
                  <a:pt x="356616" y="0"/>
                </a:cubicBezTo>
                <a:cubicBezTo>
                  <a:pt x="524512" y="-13756"/>
                  <a:pt x="734781" y="8922"/>
                  <a:pt x="1042416" y="0"/>
                </a:cubicBezTo>
                <a:cubicBezTo>
                  <a:pt x="1350051" y="-8922"/>
                  <a:pt x="1595982" y="-26315"/>
                  <a:pt x="1947672" y="0"/>
                </a:cubicBezTo>
                <a:cubicBezTo>
                  <a:pt x="2299362" y="26315"/>
                  <a:pt x="2292691" y="-19526"/>
                  <a:pt x="2633472" y="0"/>
                </a:cubicBezTo>
                <a:cubicBezTo>
                  <a:pt x="2974253" y="19526"/>
                  <a:pt x="2857309" y="10773"/>
                  <a:pt x="2990088" y="0"/>
                </a:cubicBezTo>
                <a:cubicBezTo>
                  <a:pt x="3122867" y="-10773"/>
                  <a:pt x="3359343" y="7194"/>
                  <a:pt x="3456432" y="0"/>
                </a:cubicBezTo>
                <a:cubicBezTo>
                  <a:pt x="3553521" y="-7194"/>
                  <a:pt x="4136258" y="5108"/>
                  <a:pt x="4361688" y="0"/>
                </a:cubicBezTo>
                <a:cubicBezTo>
                  <a:pt x="4587118" y="-5108"/>
                  <a:pt x="4992424" y="-42958"/>
                  <a:pt x="5266944" y="0"/>
                </a:cubicBezTo>
                <a:cubicBezTo>
                  <a:pt x="5541464" y="42958"/>
                  <a:pt x="5882966" y="-3430"/>
                  <a:pt x="6172200" y="0"/>
                </a:cubicBezTo>
                <a:cubicBezTo>
                  <a:pt x="6461434" y="3430"/>
                  <a:pt x="6432127" y="6688"/>
                  <a:pt x="6528816" y="0"/>
                </a:cubicBezTo>
                <a:cubicBezTo>
                  <a:pt x="6625505" y="-6688"/>
                  <a:pt x="6916805" y="-436"/>
                  <a:pt x="7214616" y="0"/>
                </a:cubicBezTo>
                <a:cubicBezTo>
                  <a:pt x="7512427" y="436"/>
                  <a:pt x="7626159" y="-6909"/>
                  <a:pt x="7790688" y="0"/>
                </a:cubicBezTo>
                <a:cubicBezTo>
                  <a:pt x="7955217" y="6909"/>
                  <a:pt x="8048891" y="15307"/>
                  <a:pt x="8147304" y="0"/>
                </a:cubicBezTo>
                <a:cubicBezTo>
                  <a:pt x="8245717" y="-15307"/>
                  <a:pt x="8645618" y="-11734"/>
                  <a:pt x="9052560" y="0"/>
                </a:cubicBezTo>
                <a:cubicBezTo>
                  <a:pt x="9459502" y="11734"/>
                  <a:pt x="9320584" y="8388"/>
                  <a:pt x="9409176" y="0"/>
                </a:cubicBezTo>
                <a:cubicBezTo>
                  <a:pt x="9497768" y="-8388"/>
                  <a:pt x="9644192" y="8379"/>
                  <a:pt x="9765792" y="0"/>
                </a:cubicBezTo>
                <a:cubicBezTo>
                  <a:pt x="9887392" y="-8379"/>
                  <a:pt x="10105220" y="-12663"/>
                  <a:pt x="10341864" y="0"/>
                </a:cubicBezTo>
                <a:cubicBezTo>
                  <a:pt x="10578508" y="12663"/>
                  <a:pt x="10773103" y="-5786"/>
                  <a:pt x="10972800" y="0"/>
                </a:cubicBezTo>
                <a:cubicBezTo>
                  <a:pt x="10972146" y="8818"/>
                  <a:pt x="10972240" y="13823"/>
                  <a:pt x="10972800" y="18288"/>
                </a:cubicBezTo>
                <a:cubicBezTo>
                  <a:pt x="10588778" y="31598"/>
                  <a:pt x="10543381" y="-12698"/>
                  <a:pt x="10177272" y="18288"/>
                </a:cubicBezTo>
                <a:cubicBezTo>
                  <a:pt x="9811163" y="49274"/>
                  <a:pt x="9996817" y="25662"/>
                  <a:pt x="9820656" y="18288"/>
                </a:cubicBezTo>
                <a:cubicBezTo>
                  <a:pt x="9644495" y="10914"/>
                  <a:pt x="9607007" y="31631"/>
                  <a:pt x="9464040" y="18288"/>
                </a:cubicBezTo>
                <a:cubicBezTo>
                  <a:pt x="9321073" y="4945"/>
                  <a:pt x="9114189" y="28940"/>
                  <a:pt x="8778240" y="18288"/>
                </a:cubicBezTo>
                <a:cubicBezTo>
                  <a:pt x="8442291" y="7636"/>
                  <a:pt x="8594763" y="987"/>
                  <a:pt x="8421624" y="18288"/>
                </a:cubicBezTo>
                <a:cubicBezTo>
                  <a:pt x="8248485" y="35589"/>
                  <a:pt x="7929515" y="37573"/>
                  <a:pt x="7735824" y="18288"/>
                </a:cubicBezTo>
                <a:cubicBezTo>
                  <a:pt x="7542133" y="-997"/>
                  <a:pt x="7252504" y="33858"/>
                  <a:pt x="6940296" y="18288"/>
                </a:cubicBezTo>
                <a:cubicBezTo>
                  <a:pt x="6628088" y="2718"/>
                  <a:pt x="6528503" y="48389"/>
                  <a:pt x="6254496" y="18288"/>
                </a:cubicBezTo>
                <a:cubicBezTo>
                  <a:pt x="5980489" y="-11813"/>
                  <a:pt x="5695784" y="-3740"/>
                  <a:pt x="5458968" y="18288"/>
                </a:cubicBezTo>
                <a:cubicBezTo>
                  <a:pt x="5222152" y="40316"/>
                  <a:pt x="5010751" y="19095"/>
                  <a:pt x="4663440" y="18288"/>
                </a:cubicBezTo>
                <a:cubicBezTo>
                  <a:pt x="4316129" y="17481"/>
                  <a:pt x="4425552" y="1606"/>
                  <a:pt x="4306824" y="18288"/>
                </a:cubicBezTo>
                <a:cubicBezTo>
                  <a:pt x="4188096" y="34970"/>
                  <a:pt x="3941535" y="7481"/>
                  <a:pt x="3840480" y="18288"/>
                </a:cubicBezTo>
                <a:cubicBezTo>
                  <a:pt x="3739425" y="29095"/>
                  <a:pt x="3402388" y="17641"/>
                  <a:pt x="3264408" y="18288"/>
                </a:cubicBezTo>
                <a:cubicBezTo>
                  <a:pt x="3126428" y="18935"/>
                  <a:pt x="2776779" y="9983"/>
                  <a:pt x="2578608" y="18288"/>
                </a:cubicBezTo>
                <a:cubicBezTo>
                  <a:pt x="2380437" y="26593"/>
                  <a:pt x="1909468" y="25818"/>
                  <a:pt x="1673352" y="18288"/>
                </a:cubicBezTo>
                <a:cubicBezTo>
                  <a:pt x="1437236" y="10758"/>
                  <a:pt x="1131180" y="49884"/>
                  <a:pt x="877824" y="18288"/>
                </a:cubicBezTo>
                <a:cubicBezTo>
                  <a:pt x="624468" y="-13308"/>
                  <a:pt x="206753" y="2195"/>
                  <a:pt x="0" y="18288"/>
                </a:cubicBezTo>
                <a:cubicBezTo>
                  <a:pt x="313" y="10654"/>
                  <a:pt x="-263" y="4056"/>
                  <a:pt x="0" y="0"/>
                </a:cubicBezTo>
                <a:close/>
              </a:path>
              <a:path w="10972800" h="18288" stroke="0" extrusionOk="0">
                <a:moveTo>
                  <a:pt x="0" y="0"/>
                </a:moveTo>
                <a:cubicBezTo>
                  <a:pt x="164017" y="-17675"/>
                  <a:pt x="309425" y="9913"/>
                  <a:pt x="466344" y="0"/>
                </a:cubicBezTo>
                <a:cubicBezTo>
                  <a:pt x="623263" y="-9913"/>
                  <a:pt x="659300" y="-14524"/>
                  <a:pt x="822960" y="0"/>
                </a:cubicBezTo>
                <a:cubicBezTo>
                  <a:pt x="986620" y="14524"/>
                  <a:pt x="1105222" y="-16481"/>
                  <a:pt x="1289304" y="0"/>
                </a:cubicBezTo>
                <a:cubicBezTo>
                  <a:pt x="1473386" y="16481"/>
                  <a:pt x="1693223" y="26161"/>
                  <a:pt x="1975104" y="0"/>
                </a:cubicBezTo>
                <a:cubicBezTo>
                  <a:pt x="2256985" y="-26161"/>
                  <a:pt x="2435781" y="23061"/>
                  <a:pt x="2770632" y="0"/>
                </a:cubicBezTo>
                <a:cubicBezTo>
                  <a:pt x="3105483" y="-23061"/>
                  <a:pt x="3247479" y="-44011"/>
                  <a:pt x="3675888" y="0"/>
                </a:cubicBezTo>
                <a:cubicBezTo>
                  <a:pt x="4104297" y="44011"/>
                  <a:pt x="4280918" y="4017"/>
                  <a:pt x="4581144" y="0"/>
                </a:cubicBezTo>
                <a:cubicBezTo>
                  <a:pt x="4881370" y="-4017"/>
                  <a:pt x="5021699" y="-11889"/>
                  <a:pt x="5157216" y="0"/>
                </a:cubicBezTo>
                <a:cubicBezTo>
                  <a:pt x="5292733" y="11889"/>
                  <a:pt x="5603398" y="-17698"/>
                  <a:pt x="5952744" y="0"/>
                </a:cubicBezTo>
                <a:cubicBezTo>
                  <a:pt x="6302090" y="17698"/>
                  <a:pt x="6353093" y="-11909"/>
                  <a:pt x="6638544" y="0"/>
                </a:cubicBezTo>
                <a:cubicBezTo>
                  <a:pt x="6923995" y="11909"/>
                  <a:pt x="7053404" y="21630"/>
                  <a:pt x="7214616" y="0"/>
                </a:cubicBezTo>
                <a:cubicBezTo>
                  <a:pt x="7375828" y="-21630"/>
                  <a:pt x="7837963" y="3886"/>
                  <a:pt x="8010144" y="0"/>
                </a:cubicBezTo>
                <a:cubicBezTo>
                  <a:pt x="8182325" y="-3886"/>
                  <a:pt x="8224183" y="16009"/>
                  <a:pt x="8366760" y="0"/>
                </a:cubicBezTo>
                <a:cubicBezTo>
                  <a:pt x="8509337" y="-16009"/>
                  <a:pt x="8687920" y="-5720"/>
                  <a:pt x="8942832" y="0"/>
                </a:cubicBezTo>
                <a:cubicBezTo>
                  <a:pt x="9197744" y="5720"/>
                  <a:pt x="9368437" y="20479"/>
                  <a:pt x="9628632" y="0"/>
                </a:cubicBezTo>
                <a:cubicBezTo>
                  <a:pt x="9888827" y="-20479"/>
                  <a:pt x="10560858" y="-20746"/>
                  <a:pt x="10972800" y="0"/>
                </a:cubicBezTo>
                <a:cubicBezTo>
                  <a:pt x="10972186" y="5722"/>
                  <a:pt x="10972980" y="12495"/>
                  <a:pt x="10972800" y="18288"/>
                </a:cubicBezTo>
                <a:cubicBezTo>
                  <a:pt x="10786146" y="12536"/>
                  <a:pt x="10623717" y="14033"/>
                  <a:pt x="10506456" y="18288"/>
                </a:cubicBezTo>
                <a:cubicBezTo>
                  <a:pt x="10389195" y="22543"/>
                  <a:pt x="10296178" y="20107"/>
                  <a:pt x="10149840" y="18288"/>
                </a:cubicBezTo>
                <a:cubicBezTo>
                  <a:pt x="10003502" y="16469"/>
                  <a:pt x="9767530" y="28891"/>
                  <a:pt x="9464040" y="18288"/>
                </a:cubicBezTo>
                <a:cubicBezTo>
                  <a:pt x="9160550" y="7685"/>
                  <a:pt x="9229050" y="2659"/>
                  <a:pt x="8997696" y="18288"/>
                </a:cubicBezTo>
                <a:cubicBezTo>
                  <a:pt x="8766342" y="33917"/>
                  <a:pt x="8340136" y="34864"/>
                  <a:pt x="8092440" y="18288"/>
                </a:cubicBezTo>
                <a:cubicBezTo>
                  <a:pt x="7844744" y="1712"/>
                  <a:pt x="7863720" y="27405"/>
                  <a:pt x="7735824" y="18288"/>
                </a:cubicBezTo>
                <a:cubicBezTo>
                  <a:pt x="7607928" y="9171"/>
                  <a:pt x="7323619" y="461"/>
                  <a:pt x="7050024" y="18288"/>
                </a:cubicBezTo>
                <a:cubicBezTo>
                  <a:pt x="6776429" y="36115"/>
                  <a:pt x="6787899" y="28206"/>
                  <a:pt x="6693408" y="18288"/>
                </a:cubicBezTo>
                <a:cubicBezTo>
                  <a:pt x="6598917" y="8370"/>
                  <a:pt x="6395231" y="19114"/>
                  <a:pt x="6227064" y="18288"/>
                </a:cubicBezTo>
                <a:cubicBezTo>
                  <a:pt x="6058897" y="17462"/>
                  <a:pt x="5618582" y="1091"/>
                  <a:pt x="5431536" y="18288"/>
                </a:cubicBezTo>
                <a:cubicBezTo>
                  <a:pt x="5244490" y="35485"/>
                  <a:pt x="4729797" y="-9650"/>
                  <a:pt x="4526280" y="18288"/>
                </a:cubicBezTo>
                <a:cubicBezTo>
                  <a:pt x="4322763" y="46226"/>
                  <a:pt x="4216797" y="756"/>
                  <a:pt x="4059936" y="18288"/>
                </a:cubicBezTo>
                <a:cubicBezTo>
                  <a:pt x="3903075" y="35820"/>
                  <a:pt x="3537912" y="42098"/>
                  <a:pt x="3374136" y="18288"/>
                </a:cubicBezTo>
                <a:cubicBezTo>
                  <a:pt x="3210360" y="-5522"/>
                  <a:pt x="3126842" y="39135"/>
                  <a:pt x="2907792" y="18288"/>
                </a:cubicBezTo>
                <a:cubicBezTo>
                  <a:pt x="2688742" y="-2559"/>
                  <a:pt x="2490436" y="34100"/>
                  <a:pt x="2112264" y="18288"/>
                </a:cubicBezTo>
                <a:cubicBezTo>
                  <a:pt x="1734092" y="2476"/>
                  <a:pt x="1744622" y="-7274"/>
                  <a:pt x="1536192" y="18288"/>
                </a:cubicBezTo>
                <a:cubicBezTo>
                  <a:pt x="1327762" y="43850"/>
                  <a:pt x="1189025" y="6435"/>
                  <a:pt x="1069848" y="18288"/>
                </a:cubicBezTo>
                <a:cubicBezTo>
                  <a:pt x="950671" y="30141"/>
                  <a:pt x="858345" y="33684"/>
                  <a:pt x="713232" y="18288"/>
                </a:cubicBezTo>
                <a:cubicBezTo>
                  <a:pt x="568119" y="2892"/>
                  <a:pt x="250292" y="5410"/>
                  <a:pt x="0" y="18288"/>
                </a:cubicBezTo>
                <a:cubicBezTo>
                  <a:pt x="465" y="13062"/>
                  <a:pt x="-894" y="9029"/>
                  <a:pt x="0" y="0"/>
                </a:cubicBezTo>
                <a:close/>
              </a:path>
            </a:pathLst>
          </a:custGeom>
          <a:solidFill>
            <a:schemeClr val="accent2">
              <a:alpha val="75000"/>
            </a:schemeClr>
          </a:solidFill>
          <a:ln w="44450" cap="rnd">
            <a:solidFill>
              <a:schemeClr val="accent2">
                <a:alpha val="75000"/>
              </a:schemeClr>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4BE26692-6071-F30E-93B7-15B16E9BCAA3}"/>
              </a:ext>
            </a:extLst>
          </p:cNvPr>
          <p:cNvSpPr>
            <a:spLocks noGrp="1"/>
          </p:cNvSpPr>
          <p:nvPr>
            <p:ph idx="1"/>
          </p:nvPr>
        </p:nvSpPr>
        <p:spPr>
          <a:xfrm>
            <a:off x="572493" y="2071316"/>
            <a:ext cx="6713552" cy="4119172"/>
          </a:xfrm>
        </p:spPr>
        <p:txBody>
          <a:bodyPr anchor="t">
            <a:normAutofit/>
          </a:bodyPr>
          <a:lstStyle/>
          <a:p>
            <a:pPr lvl="0"/>
            <a:r>
              <a:rPr lang="en-GB" sz="2200"/>
              <a:t>Further to the DM 2026 workshop and views of members about Working Conditions as a mandate for IFSW E, develop the Hellenic/UK project to provide resources, policy statements and/or advocacy tools for associations and social workers across Europe</a:t>
            </a:r>
          </a:p>
          <a:p>
            <a:r>
              <a:rPr lang="en-GB" sz="2200"/>
              <a:t>Work with members who are also Trade Unions on possible project  creating common working standards for social workers across Europe</a:t>
            </a:r>
          </a:p>
        </p:txBody>
      </p:sp>
      <p:pic>
        <p:nvPicPr>
          <p:cNvPr id="5" name="Picture 4">
            <a:extLst>
              <a:ext uri="{FF2B5EF4-FFF2-40B4-BE49-F238E27FC236}">
                <a16:creationId xmlns:a16="http://schemas.microsoft.com/office/drawing/2014/main" id="{9B356ECE-611C-3032-3526-B9E7BE52114D}"/>
              </a:ext>
            </a:extLst>
          </p:cNvPr>
          <p:cNvPicPr>
            <a:picLocks noChangeAspect="1"/>
          </p:cNvPicPr>
          <p:nvPr/>
        </p:nvPicPr>
        <p:blipFill>
          <a:blip r:embed="rId2">
            <a:extLst>
              <a:ext uri="{28A0092B-C50C-407E-A947-70E740481C1C}">
                <a14:useLocalDpi xmlns:a14="http://schemas.microsoft.com/office/drawing/2010/main" val="0"/>
              </a:ext>
            </a:extLst>
          </a:blip>
          <a:srcRect l="13339" r="14735" b="-2"/>
          <a:stretch>
            <a:fillRect/>
          </a:stretch>
        </p:blipFill>
        <p:spPr>
          <a:xfrm>
            <a:off x="7675658" y="2093976"/>
            <a:ext cx="3941064" cy="4096512"/>
          </a:xfrm>
          <a:prstGeom prst="rect">
            <a:avLst/>
          </a:prstGeom>
        </p:spPr>
      </p:pic>
    </p:spTree>
    <p:extLst>
      <p:ext uri="{BB962C8B-B14F-4D97-AF65-F5344CB8AC3E}">
        <p14:creationId xmlns:p14="http://schemas.microsoft.com/office/powerpoint/2010/main" val="313311256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7" name="Rectangle 16">
            <a:extLst>
              <a:ext uri="{FF2B5EF4-FFF2-40B4-BE49-F238E27FC236}">
                <a16:creationId xmlns:a16="http://schemas.microsoft.com/office/drawing/2014/main" id="{45D37F4E-DDB4-456B-97E0-9937730A03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35EDB96-9C21-7C70-8CC0-26BE97AE87FC}"/>
              </a:ext>
            </a:extLst>
          </p:cNvPr>
          <p:cNvSpPr>
            <a:spLocks noGrp="1"/>
          </p:cNvSpPr>
          <p:nvPr>
            <p:ph type="title"/>
          </p:nvPr>
        </p:nvSpPr>
        <p:spPr>
          <a:xfrm>
            <a:off x="572493" y="238539"/>
            <a:ext cx="11018520" cy="1434415"/>
          </a:xfrm>
        </p:spPr>
        <p:txBody>
          <a:bodyPr anchor="b">
            <a:normAutofit/>
          </a:bodyPr>
          <a:lstStyle/>
          <a:p>
            <a:r>
              <a:rPr lang="en-GB" sz="3000" b="1"/>
              <a:t>Advocating for European Social Work Within European and Global Bodies</a:t>
            </a:r>
            <a:br>
              <a:rPr lang="en-GB" sz="3000"/>
            </a:br>
            <a:endParaRPr lang="en-GB" sz="3000"/>
          </a:p>
        </p:txBody>
      </p:sp>
      <p:sp>
        <p:nvSpPr>
          <p:cNvPr id="19" name="sketchy line">
            <a:extLst>
              <a:ext uri="{FF2B5EF4-FFF2-40B4-BE49-F238E27FC236}">
                <a16:creationId xmlns:a16="http://schemas.microsoft.com/office/drawing/2014/main" id="{B2DD41CD-8F47-4F56-AD12-4E2FF76969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2493" y="1681544"/>
            <a:ext cx="10972800" cy="18288"/>
          </a:xfrm>
          <a:custGeom>
            <a:avLst/>
            <a:gdLst>
              <a:gd name="csX0" fmla="*/ 0 w 10972800"/>
              <a:gd name="csY0" fmla="*/ 0 h 18288"/>
              <a:gd name="csX1" fmla="*/ 356616 w 10972800"/>
              <a:gd name="csY1" fmla="*/ 0 h 18288"/>
              <a:gd name="csX2" fmla="*/ 1042416 w 10972800"/>
              <a:gd name="csY2" fmla="*/ 0 h 18288"/>
              <a:gd name="csX3" fmla="*/ 1947672 w 10972800"/>
              <a:gd name="csY3" fmla="*/ 0 h 18288"/>
              <a:gd name="csX4" fmla="*/ 2633472 w 10972800"/>
              <a:gd name="csY4" fmla="*/ 0 h 18288"/>
              <a:gd name="csX5" fmla="*/ 2990088 w 10972800"/>
              <a:gd name="csY5" fmla="*/ 0 h 18288"/>
              <a:gd name="csX6" fmla="*/ 3456432 w 10972800"/>
              <a:gd name="csY6" fmla="*/ 0 h 18288"/>
              <a:gd name="csX7" fmla="*/ 4361688 w 10972800"/>
              <a:gd name="csY7" fmla="*/ 0 h 18288"/>
              <a:gd name="csX8" fmla="*/ 5266944 w 10972800"/>
              <a:gd name="csY8" fmla="*/ 0 h 18288"/>
              <a:gd name="csX9" fmla="*/ 6172200 w 10972800"/>
              <a:gd name="csY9" fmla="*/ 0 h 18288"/>
              <a:gd name="csX10" fmla="*/ 6528816 w 10972800"/>
              <a:gd name="csY10" fmla="*/ 0 h 18288"/>
              <a:gd name="csX11" fmla="*/ 7214616 w 10972800"/>
              <a:gd name="csY11" fmla="*/ 0 h 18288"/>
              <a:gd name="csX12" fmla="*/ 7790688 w 10972800"/>
              <a:gd name="csY12" fmla="*/ 0 h 18288"/>
              <a:gd name="csX13" fmla="*/ 8147304 w 10972800"/>
              <a:gd name="csY13" fmla="*/ 0 h 18288"/>
              <a:gd name="csX14" fmla="*/ 9052560 w 10972800"/>
              <a:gd name="csY14" fmla="*/ 0 h 18288"/>
              <a:gd name="csX15" fmla="*/ 9409176 w 10972800"/>
              <a:gd name="csY15" fmla="*/ 0 h 18288"/>
              <a:gd name="csX16" fmla="*/ 9765792 w 10972800"/>
              <a:gd name="csY16" fmla="*/ 0 h 18288"/>
              <a:gd name="csX17" fmla="*/ 10341864 w 10972800"/>
              <a:gd name="csY17" fmla="*/ 0 h 18288"/>
              <a:gd name="csX18" fmla="*/ 10972800 w 10972800"/>
              <a:gd name="csY18" fmla="*/ 0 h 18288"/>
              <a:gd name="csX19" fmla="*/ 10972800 w 10972800"/>
              <a:gd name="csY19" fmla="*/ 18288 h 18288"/>
              <a:gd name="csX20" fmla="*/ 10177272 w 10972800"/>
              <a:gd name="csY20" fmla="*/ 18288 h 18288"/>
              <a:gd name="csX21" fmla="*/ 9820656 w 10972800"/>
              <a:gd name="csY21" fmla="*/ 18288 h 18288"/>
              <a:gd name="csX22" fmla="*/ 9464040 w 10972800"/>
              <a:gd name="csY22" fmla="*/ 18288 h 18288"/>
              <a:gd name="csX23" fmla="*/ 8778240 w 10972800"/>
              <a:gd name="csY23" fmla="*/ 18288 h 18288"/>
              <a:gd name="csX24" fmla="*/ 8421624 w 10972800"/>
              <a:gd name="csY24" fmla="*/ 18288 h 18288"/>
              <a:gd name="csX25" fmla="*/ 7735824 w 10972800"/>
              <a:gd name="csY25" fmla="*/ 18288 h 18288"/>
              <a:gd name="csX26" fmla="*/ 6940296 w 10972800"/>
              <a:gd name="csY26" fmla="*/ 18288 h 18288"/>
              <a:gd name="csX27" fmla="*/ 6254496 w 10972800"/>
              <a:gd name="csY27" fmla="*/ 18288 h 18288"/>
              <a:gd name="csX28" fmla="*/ 5458968 w 10972800"/>
              <a:gd name="csY28" fmla="*/ 18288 h 18288"/>
              <a:gd name="csX29" fmla="*/ 4663440 w 10972800"/>
              <a:gd name="csY29" fmla="*/ 18288 h 18288"/>
              <a:gd name="csX30" fmla="*/ 4306824 w 10972800"/>
              <a:gd name="csY30" fmla="*/ 18288 h 18288"/>
              <a:gd name="csX31" fmla="*/ 3840480 w 10972800"/>
              <a:gd name="csY31" fmla="*/ 18288 h 18288"/>
              <a:gd name="csX32" fmla="*/ 3264408 w 10972800"/>
              <a:gd name="csY32" fmla="*/ 18288 h 18288"/>
              <a:gd name="csX33" fmla="*/ 2578608 w 10972800"/>
              <a:gd name="csY33" fmla="*/ 18288 h 18288"/>
              <a:gd name="csX34" fmla="*/ 1673352 w 10972800"/>
              <a:gd name="csY34" fmla="*/ 18288 h 18288"/>
              <a:gd name="csX35" fmla="*/ 877824 w 10972800"/>
              <a:gd name="csY35" fmla="*/ 18288 h 18288"/>
              <a:gd name="csX36" fmla="*/ 0 w 10972800"/>
              <a:gd name="csY36" fmla="*/ 18288 h 18288"/>
              <a:gd name="csX37" fmla="*/ 0 w 10972800"/>
              <a:gd name="csY37"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Lst>
            <a:rect l="l" t="t" r="r" b="b"/>
            <a:pathLst>
              <a:path w="10972800" h="18288" fill="none" extrusionOk="0">
                <a:moveTo>
                  <a:pt x="0" y="0"/>
                </a:moveTo>
                <a:cubicBezTo>
                  <a:pt x="165916" y="-1866"/>
                  <a:pt x="188720" y="13756"/>
                  <a:pt x="356616" y="0"/>
                </a:cubicBezTo>
                <a:cubicBezTo>
                  <a:pt x="524512" y="-13756"/>
                  <a:pt x="734781" y="8922"/>
                  <a:pt x="1042416" y="0"/>
                </a:cubicBezTo>
                <a:cubicBezTo>
                  <a:pt x="1350051" y="-8922"/>
                  <a:pt x="1595982" y="-26315"/>
                  <a:pt x="1947672" y="0"/>
                </a:cubicBezTo>
                <a:cubicBezTo>
                  <a:pt x="2299362" y="26315"/>
                  <a:pt x="2292691" y="-19526"/>
                  <a:pt x="2633472" y="0"/>
                </a:cubicBezTo>
                <a:cubicBezTo>
                  <a:pt x="2974253" y="19526"/>
                  <a:pt x="2857309" y="10773"/>
                  <a:pt x="2990088" y="0"/>
                </a:cubicBezTo>
                <a:cubicBezTo>
                  <a:pt x="3122867" y="-10773"/>
                  <a:pt x="3359343" y="7194"/>
                  <a:pt x="3456432" y="0"/>
                </a:cubicBezTo>
                <a:cubicBezTo>
                  <a:pt x="3553521" y="-7194"/>
                  <a:pt x="4136258" y="5108"/>
                  <a:pt x="4361688" y="0"/>
                </a:cubicBezTo>
                <a:cubicBezTo>
                  <a:pt x="4587118" y="-5108"/>
                  <a:pt x="4992424" y="-42958"/>
                  <a:pt x="5266944" y="0"/>
                </a:cubicBezTo>
                <a:cubicBezTo>
                  <a:pt x="5541464" y="42958"/>
                  <a:pt x="5882966" y="-3430"/>
                  <a:pt x="6172200" y="0"/>
                </a:cubicBezTo>
                <a:cubicBezTo>
                  <a:pt x="6461434" y="3430"/>
                  <a:pt x="6432127" y="6688"/>
                  <a:pt x="6528816" y="0"/>
                </a:cubicBezTo>
                <a:cubicBezTo>
                  <a:pt x="6625505" y="-6688"/>
                  <a:pt x="6916805" y="-436"/>
                  <a:pt x="7214616" y="0"/>
                </a:cubicBezTo>
                <a:cubicBezTo>
                  <a:pt x="7512427" y="436"/>
                  <a:pt x="7626159" y="-6909"/>
                  <a:pt x="7790688" y="0"/>
                </a:cubicBezTo>
                <a:cubicBezTo>
                  <a:pt x="7955217" y="6909"/>
                  <a:pt x="8048891" y="15307"/>
                  <a:pt x="8147304" y="0"/>
                </a:cubicBezTo>
                <a:cubicBezTo>
                  <a:pt x="8245717" y="-15307"/>
                  <a:pt x="8645618" y="-11734"/>
                  <a:pt x="9052560" y="0"/>
                </a:cubicBezTo>
                <a:cubicBezTo>
                  <a:pt x="9459502" y="11734"/>
                  <a:pt x="9320584" y="8388"/>
                  <a:pt x="9409176" y="0"/>
                </a:cubicBezTo>
                <a:cubicBezTo>
                  <a:pt x="9497768" y="-8388"/>
                  <a:pt x="9644192" y="8379"/>
                  <a:pt x="9765792" y="0"/>
                </a:cubicBezTo>
                <a:cubicBezTo>
                  <a:pt x="9887392" y="-8379"/>
                  <a:pt x="10105220" y="-12663"/>
                  <a:pt x="10341864" y="0"/>
                </a:cubicBezTo>
                <a:cubicBezTo>
                  <a:pt x="10578508" y="12663"/>
                  <a:pt x="10773103" y="-5786"/>
                  <a:pt x="10972800" y="0"/>
                </a:cubicBezTo>
                <a:cubicBezTo>
                  <a:pt x="10972146" y="8818"/>
                  <a:pt x="10972240" y="13823"/>
                  <a:pt x="10972800" y="18288"/>
                </a:cubicBezTo>
                <a:cubicBezTo>
                  <a:pt x="10588778" y="31598"/>
                  <a:pt x="10543381" y="-12698"/>
                  <a:pt x="10177272" y="18288"/>
                </a:cubicBezTo>
                <a:cubicBezTo>
                  <a:pt x="9811163" y="49274"/>
                  <a:pt x="9996817" y="25662"/>
                  <a:pt x="9820656" y="18288"/>
                </a:cubicBezTo>
                <a:cubicBezTo>
                  <a:pt x="9644495" y="10914"/>
                  <a:pt x="9607007" y="31631"/>
                  <a:pt x="9464040" y="18288"/>
                </a:cubicBezTo>
                <a:cubicBezTo>
                  <a:pt x="9321073" y="4945"/>
                  <a:pt x="9114189" y="28940"/>
                  <a:pt x="8778240" y="18288"/>
                </a:cubicBezTo>
                <a:cubicBezTo>
                  <a:pt x="8442291" y="7636"/>
                  <a:pt x="8594763" y="987"/>
                  <a:pt x="8421624" y="18288"/>
                </a:cubicBezTo>
                <a:cubicBezTo>
                  <a:pt x="8248485" y="35589"/>
                  <a:pt x="7929515" y="37573"/>
                  <a:pt x="7735824" y="18288"/>
                </a:cubicBezTo>
                <a:cubicBezTo>
                  <a:pt x="7542133" y="-997"/>
                  <a:pt x="7252504" y="33858"/>
                  <a:pt x="6940296" y="18288"/>
                </a:cubicBezTo>
                <a:cubicBezTo>
                  <a:pt x="6628088" y="2718"/>
                  <a:pt x="6528503" y="48389"/>
                  <a:pt x="6254496" y="18288"/>
                </a:cubicBezTo>
                <a:cubicBezTo>
                  <a:pt x="5980489" y="-11813"/>
                  <a:pt x="5695784" y="-3740"/>
                  <a:pt x="5458968" y="18288"/>
                </a:cubicBezTo>
                <a:cubicBezTo>
                  <a:pt x="5222152" y="40316"/>
                  <a:pt x="5010751" y="19095"/>
                  <a:pt x="4663440" y="18288"/>
                </a:cubicBezTo>
                <a:cubicBezTo>
                  <a:pt x="4316129" y="17481"/>
                  <a:pt x="4425552" y="1606"/>
                  <a:pt x="4306824" y="18288"/>
                </a:cubicBezTo>
                <a:cubicBezTo>
                  <a:pt x="4188096" y="34970"/>
                  <a:pt x="3941535" y="7481"/>
                  <a:pt x="3840480" y="18288"/>
                </a:cubicBezTo>
                <a:cubicBezTo>
                  <a:pt x="3739425" y="29095"/>
                  <a:pt x="3402388" y="17641"/>
                  <a:pt x="3264408" y="18288"/>
                </a:cubicBezTo>
                <a:cubicBezTo>
                  <a:pt x="3126428" y="18935"/>
                  <a:pt x="2776779" y="9983"/>
                  <a:pt x="2578608" y="18288"/>
                </a:cubicBezTo>
                <a:cubicBezTo>
                  <a:pt x="2380437" y="26593"/>
                  <a:pt x="1909468" y="25818"/>
                  <a:pt x="1673352" y="18288"/>
                </a:cubicBezTo>
                <a:cubicBezTo>
                  <a:pt x="1437236" y="10758"/>
                  <a:pt x="1131180" y="49884"/>
                  <a:pt x="877824" y="18288"/>
                </a:cubicBezTo>
                <a:cubicBezTo>
                  <a:pt x="624468" y="-13308"/>
                  <a:pt x="206753" y="2195"/>
                  <a:pt x="0" y="18288"/>
                </a:cubicBezTo>
                <a:cubicBezTo>
                  <a:pt x="313" y="10654"/>
                  <a:pt x="-263" y="4056"/>
                  <a:pt x="0" y="0"/>
                </a:cubicBezTo>
                <a:close/>
              </a:path>
              <a:path w="10972800" h="18288" stroke="0" extrusionOk="0">
                <a:moveTo>
                  <a:pt x="0" y="0"/>
                </a:moveTo>
                <a:cubicBezTo>
                  <a:pt x="164017" y="-17675"/>
                  <a:pt x="309425" y="9913"/>
                  <a:pt x="466344" y="0"/>
                </a:cubicBezTo>
                <a:cubicBezTo>
                  <a:pt x="623263" y="-9913"/>
                  <a:pt x="659300" y="-14524"/>
                  <a:pt x="822960" y="0"/>
                </a:cubicBezTo>
                <a:cubicBezTo>
                  <a:pt x="986620" y="14524"/>
                  <a:pt x="1105222" y="-16481"/>
                  <a:pt x="1289304" y="0"/>
                </a:cubicBezTo>
                <a:cubicBezTo>
                  <a:pt x="1473386" y="16481"/>
                  <a:pt x="1693223" y="26161"/>
                  <a:pt x="1975104" y="0"/>
                </a:cubicBezTo>
                <a:cubicBezTo>
                  <a:pt x="2256985" y="-26161"/>
                  <a:pt x="2435781" y="23061"/>
                  <a:pt x="2770632" y="0"/>
                </a:cubicBezTo>
                <a:cubicBezTo>
                  <a:pt x="3105483" y="-23061"/>
                  <a:pt x="3247479" y="-44011"/>
                  <a:pt x="3675888" y="0"/>
                </a:cubicBezTo>
                <a:cubicBezTo>
                  <a:pt x="4104297" y="44011"/>
                  <a:pt x="4280918" y="4017"/>
                  <a:pt x="4581144" y="0"/>
                </a:cubicBezTo>
                <a:cubicBezTo>
                  <a:pt x="4881370" y="-4017"/>
                  <a:pt x="5021699" y="-11889"/>
                  <a:pt x="5157216" y="0"/>
                </a:cubicBezTo>
                <a:cubicBezTo>
                  <a:pt x="5292733" y="11889"/>
                  <a:pt x="5603398" y="-17698"/>
                  <a:pt x="5952744" y="0"/>
                </a:cubicBezTo>
                <a:cubicBezTo>
                  <a:pt x="6302090" y="17698"/>
                  <a:pt x="6353093" y="-11909"/>
                  <a:pt x="6638544" y="0"/>
                </a:cubicBezTo>
                <a:cubicBezTo>
                  <a:pt x="6923995" y="11909"/>
                  <a:pt x="7053404" y="21630"/>
                  <a:pt x="7214616" y="0"/>
                </a:cubicBezTo>
                <a:cubicBezTo>
                  <a:pt x="7375828" y="-21630"/>
                  <a:pt x="7837963" y="3886"/>
                  <a:pt x="8010144" y="0"/>
                </a:cubicBezTo>
                <a:cubicBezTo>
                  <a:pt x="8182325" y="-3886"/>
                  <a:pt x="8224183" y="16009"/>
                  <a:pt x="8366760" y="0"/>
                </a:cubicBezTo>
                <a:cubicBezTo>
                  <a:pt x="8509337" y="-16009"/>
                  <a:pt x="8687920" y="-5720"/>
                  <a:pt x="8942832" y="0"/>
                </a:cubicBezTo>
                <a:cubicBezTo>
                  <a:pt x="9197744" y="5720"/>
                  <a:pt x="9368437" y="20479"/>
                  <a:pt x="9628632" y="0"/>
                </a:cubicBezTo>
                <a:cubicBezTo>
                  <a:pt x="9888827" y="-20479"/>
                  <a:pt x="10560858" y="-20746"/>
                  <a:pt x="10972800" y="0"/>
                </a:cubicBezTo>
                <a:cubicBezTo>
                  <a:pt x="10972186" y="5722"/>
                  <a:pt x="10972980" y="12495"/>
                  <a:pt x="10972800" y="18288"/>
                </a:cubicBezTo>
                <a:cubicBezTo>
                  <a:pt x="10786146" y="12536"/>
                  <a:pt x="10623717" y="14033"/>
                  <a:pt x="10506456" y="18288"/>
                </a:cubicBezTo>
                <a:cubicBezTo>
                  <a:pt x="10389195" y="22543"/>
                  <a:pt x="10296178" y="20107"/>
                  <a:pt x="10149840" y="18288"/>
                </a:cubicBezTo>
                <a:cubicBezTo>
                  <a:pt x="10003502" y="16469"/>
                  <a:pt x="9767530" y="28891"/>
                  <a:pt x="9464040" y="18288"/>
                </a:cubicBezTo>
                <a:cubicBezTo>
                  <a:pt x="9160550" y="7685"/>
                  <a:pt x="9229050" y="2659"/>
                  <a:pt x="8997696" y="18288"/>
                </a:cubicBezTo>
                <a:cubicBezTo>
                  <a:pt x="8766342" y="33917"/>
                  <a:pt x="8340136" y="34864"/>
                  <a:pt x="8092440" y="18288"/>
                </a:cubicBezTo>
                <a:cubicBezTo>
                  <a:pt x="7844744" y="1712"/>
                  <a:pt x="7863720" y="27405"/>
                  <a:pt x="7735824" y="18288"/>
                </a:cubicBezTo>
                <a:cubicBezTo>
                  <a:pt x="7607928" y="9171"/>
                  <a:pt x="7323619" y="461"/>
                  <a:pt x="7050024" y="18288"/>
                </a:cubicBezTo>
                <a:cubicBezTo>
                  <a:pt x="6776429" y="36115"/>
                  <a:pt x="6787899" y="28206"/>
                  <a:pt x="6693408" y="18288"/>
                </a:cubicBezTo>
                <a:cubicBezTo>
                  <a:pt x="6598917" y="8370"/>
                  <a:pt x="6395231" y="19114"/>
                  <a:pt x="6227064" y="18288"/>
                </a:cubicBezTo>
                <a:cubicBezTo>
                  <a:pt x="6058897" y="17462"/>
                  <a:pt x="5618582" y="1091"/>
                  <a:pt x="5431536" y="18288"/>
                </a:cubicBezTo>
                <a:cubicBezTo>
                  <a:pt x="5244490" y="35485"/>
                  <a:pt x="4729797" y="-9650"/>
                  <a:pt x="4526280" y="18288"/>
                </a:cubicBezTo>
                <a:cubicBezTo>
                  <a:pt x="4322763" y="46226"/>
                  <a:pt x="4216797" y="756"/>
                  <a:pt x="4059936" y="18288"/>
                </a:cubicBezTo>
                <a:cubicBezTo>
                  <a:pt x="3903075" y="35820"/>
                  <a:pt x="3537912" y="42098"/>
                  <a:pt x="3374136" y="18288"/>
                </a:cubicBezTo>
                <a:cubicBezTo>
                  <a:pt x="3210360" y="-5522"/>
                  <a:pt x="3126842" y="39135"/>
                  <a:pt x="2907792" y="18288"/>
                </a:cubicBezTo>
                <a:cubicBezTo>
                  <a:pt x="2688742" y="-2559"/>
                  <a:pt x="2490436" y="34100"/>
                  <a:pt x="2112264" y="18288"/>
                </a:cubicBezTo>
                <a:cubicBezTo>
                  <a:pt x="1734092" y="2476"/>
                  <a:pt x="1744622" y="-7274"/>
                  <a:pt x="1536192" y="18288"/>
                </a:cubicBezTo>
                <a:cubicBezTo>
                  <a:pt x="1327762" y="43850"/>
                  <a:pt x="1189025" y="6435"/>
                  <a:pt x="1069848" y="18288"/>
                </a:cubicBezTo>
                <a:cubicBezTo>
                  <a:pt x="950671" y="30141"/>
                  <a:pt x="858345" y="33684"/>
                  <a:pt x="713232" y="18288"/>
                </a:cubicBezTo>
                <a:cubicBezTo>
                  <a:pt x="568119" y="2892"/>
                  <a:pt x="250292" y="5410"/>
                  <a:pt x="0" y="18288"/>
                </a:cubicBezTo>
                <a:cubicBezTo>
                  <a:pt x="465" y="13062"/>
                  <a:pt x="-894" y="9029"/>
                  <a:pt x="0" y="0"/>
                </a:cubicBezTo>
                <a:close/>
              </a:path>
            </a:pathLst>
          </a:custGeom>
          <a:solidFill>
            <a:schemeClr val="accent2">
              <a:alpha val="75000"/>
            </a:schemeClr>
          </a:solidFill>
          <a:ln w="44450" cap="rnd">
            <a:solidFill>
              <a:schemeClr val="accent2">
                <a:alpha val="75000"/>
              </a:schemeClr>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E9B0E909-876B-1426-0B67-869173C50DF3}"/>
              </a:ext>
            </a:extLst>
          </p:cNvPr>
          <p:cNvSpPr>
            <a:spLocks noGrp="1"/>
          </p:cNvSpPr>
          <p:nvPr>
            <p:ph idx="1"/>
          </p:nvPr>
        </p:nvSpPr>
        <p:spPr>
          <a:xfrm>
            <a:off x="572493" y="2071316"/>
            <a:ext cx="6713552" cy="4119172"/>
          </a:xfrm>
        </p:spPr>
        <p:txBody>
          <a:bodyPr anchor="t">
            <a:normAutofit/>
          </a:bodyPr>
          <a:lstStyle/>
          <a:p>
            <a:pPr lvl="0"/>
            <a:r>
              <a:rPr lang="en-GB" sz="2200" dirty="0"/>
              <a:t>Continue to develop the representatives including regional commissioners and hold training and reflection sessions in regular online meetings to improve confidence and skills in advocating for social work with policy makers, researchers, governments etc</a:t>
            </a:r>
          </a:p>
          <a:p>
            <a:endParaRPr lang="en-GB" sz="2200" dirty="0"/>
          </a:p>
          <a:p>
            <a:r>
              <a:rPr lang="en-GB" sz="2200" dirty="0"/>
              <a:t>Seek further opportunities for European level influence and visibility e.g. through developing presence in EU Commission and associated bodies, developing more partnerships with influential organisations and increase social media output</a:t>
            </a:r>
          </a:p>
        </p:txBody>
      </p:sp>
      <p:pic>
        <p:nvPicPr>
          <p:cNvPr id="5" name="Picture 4">
            <a:extLst>
              <a:ext uri="{FF2B5EF4-FFF2-40B4-BE49-F238E27FC236}">
                <a16:creationId xmlns:a16="http://schemas.microsoft.com/office/drawing/2014/main" id="{D08EB435-96AF-1A9C-FA86-17C7E7B3A05C}"/>
              </a:ext>
            </a:extLst>
          </p:cNvPr>
          <p:cNvPicPr>
            <a:picLocks noChangeAspect="1"/>
          </p:cNvPicPr>
          <p:nvPr/>
        </p:nvPicPr>
        <p:blipFill>
          <a:blip r:embed="rId2">
            <a:extLst>
              <a:ext uri="{28A0092B-C50C-407E-A947-70E740481C1C}">
                <a14:useLocalDpi xmlns:a14="http://schemas.microsoft.com/office/drawing/2010/main" val="0"/>
              </a:ext>
            </a:extLst>
          </a:blip>
          <a:srcRect l="13339" r="14735" b="-2"/>
          <a:stretch>
            <a:fillRect/>
          </a:stretch>
        </p:blipFill>
        <p:spPr>
          <a:xfrm>
            <a:off x="7675658" y="2093976"/>
            <a:ext cx="3941064" cy="4096512"/>
          </a:xfrm>
          <a:prstGeom prst="rect">
            <a:avLst/>
          </a:prstGeom>
        </p:spPr>
      </p:pic>
    </p:spTree>
    <p:extLst>
      <p:ext uri="{BB962C8B-B14F-4D97-AF65-F5344CB8AC3E}">
        <p14:creationId xmlns:p14="http://schemas.microsoft.com/office/powerpoint/2010/main" val="126461134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7" name="Rectangle 16">
            <a:extLst>
              <a:ext uri="{FF2B5EF4-FFF2-40B4-BE49-F238E27FC236}">
                <a16:creationId xmlns:a16="http://schemas.microsoft.com/office/drawing/2014/main" id="{45D37F4E-DDB4-456B-97E0-9937730A03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4223FE9-8735-ED72-C965-71E6CDFBE28A}"/>
              </a:ext>
            </a:extLst>
          </p:cNvPr>
          <p:cNvSpPr>
            <a:spLocks noGrp="1"/>
          </p:cNvSpPr>
          <p:nvPr>
            <p:ph type="title"/>
          </p:nvPr>
        </p:nvSpPr>
        <p:spPr>
          <a:xfrm>
            <a:off x="572493" y="238539"/>
            <a:ext cx="11018520" cy="1434415"/>
          </a:xfrm>
        </p:spPr>
        <p:txBody>
          <a:bodyPr anchor="b">
            <a:normAutofit/>
          </a:bodyPr>
          <a:lstStyle/>
          <a:p>
            <a:r>
              <a:rPr lang="en-GB" sz="4600" b="1"/>
              <a:t>Improving  internal and external communications</a:t>
            </a:r>
          </a:p>
        </p:txBody>
      </p:sp>
      <p:sp>
        <p:nvSpPr>
          <p:cNvPr id="19" name="sketchy line">
            <a:extLst>
              <a:ext uri="{FF2B5EF4-FFF2-40B4-BE49-F238E27FC236}">
                <a16:creationId xmlns:a16="http://schemas.microsoft.com/office/drawing/2014/main" id="{B2DD41CD-8F47-4F56-AD12-4E2FF76969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2493" y="1681544"/>
            <a:ext cx="10972800" cy="18288"/>
          </a:xfrm>
          <a:custGeom>
            <a:avLst/>
            <a:gdLst>
              <a:gd name="csX0" fmla="*/ 0 w 10972800"/>
              <a:gd name="csY0" fmla="*/ 0 h 18288"/>
              <a:gd name="csX1" fmla="*/ 356616 w 10972800"/>
              <a:gd name="csY1" fmla="*/ 0 h 18288"/>
              <a:gd name="csX2" fmla="*/ 1042416 w 10972800"/>
              <a:gd name="csY2" fmla="*/ 0 h 18288"/>
              <a:gd name="csX3" fmla="*/ 1947672 w 10972800"/>
              <a:gd name="csY3" fmla="*/ 0 h 18288"/>
              <a:gd name="csX4" fmla="*/ 2633472 w 10972800"/>
              <a:gd name="csY4" fmla="*/ 0 h 18288"/>
              <a:gd name="csX5" fmla="*/ 2990088 w 10972800"/>
              <a:gd name="csY5" fmla="*/ 0 h 18288"/>
              <a:gd name="csX6" fmla="*/ 3456432 w 10972800"/>
              <a:gd name="csY6" fmla="*/ 0 h 18288"/>
              <a:gd name="csX7" fmla="*/ 4361688 w 10972800"/>
              <a:gd name="csY7" fmla="*/ 0 h 18288"/>
              <a:gd name="csX8" fmla="*/ 5266944 w 10972800"/>
              <a:gd name="csY8" fmla="*/ 0 h 18288"/>
              <a:gd name="csX9" fmla="*/ 6172200 w 10972800"/>
              <a:gd name="csY9" fmla="*/ 0 h 18288"/>
              <a:gd name="csX10" fmla="*/ 6528816 w 10972800"/>
              <a:gd name="csY10" fmla="*/ 0 h 18288"/>
              <a:gd name="csX11" fmla="*/ 7214616 w 10972800"/>
              <a:gd name="csY11" fmla="*/ 0 h 18288"/>
              <a:gd name="csX12" fmla="*/ 7790688 w 10972800"/>
              <a:gd name="csY12" fmla="*/ 0 h 18288"/>
              <a:gd name="csX13" fmla="*/ 8147304 w 10972800"/>
              <a:gd name="csY13" fmla="*/ 0 h 18288"/>
              <a:gd name="csX14" fmla="*/ 9052560 w 10972800"/>
              <a:gd name="csY14" fmla="*/ 0 h 18288"/>
              <a:gd name="csX15" fmla="*/ 9409176 w 10972800"/>
              <a:gd name="csY15" fmla="*/ 0 h 18288"/>
              <a:gd name="csX16" fmla="*/ 9765792 w 10972800"/>
              <a:gd name="csY16" fmla="*/ 0 h 18288"/>
              <a:gd name="csX17" fmla="*/ 10341864 w 10972800"/>
              <a:gd name="csY17" fmla="*/ 0 h 18288"/>
              <a:gd name="csX18" fmla="*/ 10972800 w 10972800"/>
              <a:gd name="csY18" fmla="*/ 0 h 18288"/>
              <a:gd name="csX19" fmla="*/ 10972800 w 10972800"/>
              <a:gd name="csY19" fmla="*/ 18288 h 18288"/>
              <a:gd name="csX20" fmla="*/ 10177272 w 10972800"/>
              <a:gd name="csY20" fmla="*/ 18288 h 18288"/>
              <a:gd name="csX21" fmla="*/ 9820656 w 10972800"/>
              <a:gd name="csY21" fmla="*/ 18288 h 18288"/>
              <a:gd name="csX22" fmla="*/ 9464040 w 10972800"/>
              <a:gd name="csY22" fmla="*/ 18288 h 18288"/>
              <a:gd name="csX23" fmla="*/ 8778240 w 10972800"/>
              <a:gd name="csY23" fmla="*/ 18288 h 18288"/>
              <a:gd name="csX24" fmla="*/ 8421624 w 10972800"/>
              <a:gd name="csY24" fmla="*/ 18288 h 18288"/>
              <a:gd name="csX25" fmla="*/ 7735824 w 10972800"/>
              <a:gd name="csY25" fmla="*/ 18288 h 18288"/>
              <a:gd name="csX26" fmla="*/ 6940296 w 10972800"/>
              <a:gd name="csY26" fmla="*/ 18288 h 18288"/>
              <a:gd name="csX27" fmla="*/ 6254496 w 10972800"/>
              <a:gd name="csY27" fmla="*/ 18288 h 18288"/>
              <a:gd name="csX28" fmla="*/ 5458968 w 10972800"/>
              <a:gd name="csY28" fmla="*/ 18288 h 18288"/>
              <a:gd name="csX29" fmla="*/ 4663440 w 10972800"/>
              <a:gd name="csY29" fmla="*/ 18288 h 18288"/>
              <a:gd name="csX30" fmla="*/ 4306824 w 10972800"/>
              <a:gd name="csY30" fmla="*/ 18288 h 18288"/>
              <a:gd name="csX31" fmla="*/ 3840480 w 10972800"/>
              <a:gd name="csY31" fmla="*/ 18288 h 18288"/>
              <a:gd name="csX32" fmla="*/ 3264408 w 10972800"/>
              <a:gd name="csY32" fmla="*/ 18288 h 18288"/>
              <a:gd name="csX33" fmla="*/ 2578608 w 10972800"/>
              <a:gd name="csY33" fmla="*/ 18288 h 18288"/>
              <a:gd name="csX34" fmla="*/ 1673352 w 10972800"/>
              <a:gd name="csY34" fmla="*/ 18288 h 18288"/>
              <a:gd name="csX35" fmla="*/ 877824 w 10972800"/>
              <a:gd name="csY35" fmla="*/ 18288 h 18288"/>
              <a:gd name="csX36" fmla="*/ 0 w 10972800"/>
              <a:gd name="csY36" fmla="*/ 18288 h 18288"/>
              <a:gd name="csX37" fmla="*/ 0 w 10972800"/>
              <a:gd name="csY37"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Lst>
            <a:rect l="l" t="t" r="r" b="b"/>
            <a:pathLst>
              <a:path w="10972800" h="18288" fill="none" extrusionOk="0">
                <a:moveTo>
                  <a:pt x="0" y="0"/>
                </a:moveTo>
                <a:cubicBezTo>
                  <a:pt x="165916" y="-1866"/>
                  <a:pt x="188720" y="13756"/>
                  <a:pt x="356616" y="0"/>
                </a:cubicBezTo>
                <a:cubicBezTo>
                  <a:pt x="524512" y="-13756"/>
                  <a:pt x="734781" y="8922"/>
                  <a:pt x="1042416" y="0"/>
                </a:cubicBezTo>
                <a:cubicBezTo>
                  <a:pt x="1350051" y="-8922"/>
                  <a:pt x="1595982" y="-26315"/>
                  <a:pt x="1947672" y="0"/>
                </a:cubicBezTo>
                <a:cubicBezTo>
                  <a:pt x="2299362" y="26315"/>
                  <a:pt x="2292691" y="-19526"/>
                  <a:pt x="2633472" y="0"/>
                </a:cubicBezTo>
                <a:cubicBezTo>
                  <a:pt x="2974253" y="19526"/>
                  <a:pt x="2857309" y="10773"/>
                  <a:pt x="2990088" y="0"/>
                </a:cubicBezTo>
                <a:cubicBezTo>
                  <a:pt x="3122867" y="-10773"/>
                  <a:pt x="3359343" y="7194"/>
                  <a:pt x="3456432" y="0"/>
                </a:cubicBezTo>
                <a:cubicBezTo>
                  <a:pt x="3553521" y="-7194"/>
                  <a:pt x="4136258" y="5108"/>
                  <a:pt x="4361688" y="0"/>
                </a:cubicBezTo>
                <a:cubicBezTo>
                  <a:pt x="4587118" y="-5108"/>
                  <a:pt x="4992424" y="-42958"/>
                  <a:pt x="5266944" y="0"/>
                </a:cubicBezTo>
                <a:cubicBezTo>
                  <a:pt x="5541464" y="42958"/>
                  <a:pt x="5882966" y="-3430"/>
                  <a:pt x="6172200" y="0"/>
                </a:cubicBezTo>
                <a:cubicBezTo>
                  <a:pt x="6461434" y="3430"/>
                  <a:pt x="6432127" y="6688"/>
                  <a:pt x="6528816" y="0"/>
                </a:cubicBezTo>
                <a:cubicBezTo>
                  <a:pt x="6625505" y="-6688"/>
                  <a:pt x="6916805" y="-436"/>
                  <a:pt x="7214616" y="0"/>
                </a:cubicBezTo>
                <a:cubicBezTo>
                  <a:pt x="7512427" y="436"/>
                  <a:pt x="7626159" y="-6909"/>
                  <a:pt x="7790688" y="0"/>
                </a:cubicBezTo>
                <a:cubicBezTo>
                  <a:pt x="7955217" y="6909"/>
                  <a:pt x="8048891" y="15307"/>
                  <a:pt x="8147304" y="0"/>
                </a:cubicBezTo>
                <a:cubicBezTo>
                  <a:pt x="8245717" y="-15307"/>
                  <a:pt x="8645618" y="-11734"/>
                  <a:pt x="9052560" y="0"/>
                </a:cubicBezTo>
                <a:cubicBezTo>
                  <a:pt x="9459502" y="11734"/>
                  <a:pt x="9320584" y="8388"/>
                  <a:pt x="9409176" y="0"/>
                </a:cubicBezTo>
                <a:cubicBezTo>
                  <a:pt x="9497768" y="-8388"/>
                  <a:pt x="9644192" y="8379"/>
                  <a:pt x="9765792" y="0"/>
                </a:cubicBezTo>
                <a:cubicBezTo>
                  <a:pt x="9887392" y="-8379"/>
                  <a:pt x="10105220" y="-12663"/>
                  <a:pt x="10341864" y="0"/>
                </a:cubicBezTo>
                <a:cubicBezTo>
                  <a:pt x="10578508" y="12663"/>
                  <a:pt x="10773103" y="-5786"/>
                  <a:pt x="10972800" y="0"/>
                </a:cubicBezTo>
                <a:cubicBezTo>
                  <a:pt x="10972146" y="8818"/>
                  <a:pt x="10972240" y="13823"/>
                  <a:pt x="10972800" y="18288"/>
                </a:cubicBezTo>
                <a:cubicBezTo>
                  <a:pt x="10588778" y="31598"/>
                  <a:pt x="10543381" y="-12698"/>
                  <a:pt x="10177272" y="18288"/>
                </a:cubicBezTo>
                <a:cubicBezTo>
                  <a:pt x="9811163" y="49274"/>
                  <a:pt x="9996817" y="25662"/>
                  <a:pt x="9820656" y="18288"/>
                </a:cubicBezTo>
                <a:cubicBezTo>
                  <a:pt x="9644495" y="10914"/>
                  <a:pt x="9607007" y="31631"/>
                  <a:pt x="9464040" y="18288"/>
                </a:cubicBezTo>
                <a:cubicBezTo>
                  <a:pt x="9321073" y="4945"/>
                  <a:pt x="9114189" y="28940"/>
                  <a:pt x="8778240" y="18288"/>
                </a:cubicBezTo>
                <a:cubicBezTo>
                  <a:pt x="8442291" y="7636"/>
                  <a:pt x="8594763" y="987"/>
                  <a:pt x="8421624" y="18288"/>
                </a:cubicBezTo>
                <a:cubicBezTo>
                  <a:pt x="8248485" y="35589"/>
                  <a:pt x="7929515" y="37573"/>
                  <a:pt x="7735824" y="18288"/>
                </a:cubicBezTo>
                <a:cubicBezTo>
                  <a:pt x="7542133" y="-997"/>
                  <a:pt x="7252504" y="33858"/>
                  <a:pt x="6940296" y="18288"/>
                </a:cubicBezTo>
                <a:cubicBezTo>
                  <a:pt x="6628088" y="2718"/>
                  <a:pt x="6528503" y="48389"/>
                  <a:pt x="6254496" y="18288"/>
                </a:cubicBezTo>
                <a:cubicBezTo>
                  <a:pt x="5980489" y="-11813"/>
                  <a:pt x="5695784" y="-3740"/>
                  <a:pt x="5458968" y="18288"/>
                </a:cubicBezTo>
                <a:cubicBezTo>
                  <a:pt x="5222152" y="40316"/>
                  <a:pt x="5010751" y="19095"/>
                  <a:pt x="4663440" y="18288"/>
                </a:cubicBezTo>
                <a:cubicBezTo>
                  <a:pt x="4316129" y="17481"/>
                  <a:pt x="4425552" y="1606"/>
                  <a:pt x="4306824" y="18288"/>
                </a:cubicBezTo>
                <a:cubicBezTo>
                  <a:pt x="4188096" y="34970"/>
                  <a:pt x="3941535" y="7481"/>
                  <a:pt x="3840480" y="18288"/>
                </a:cubicBezTo>
                <a:cubicBezTo>
                  <a:pt x="3739425" y="29095"/>
                  <a:pt x="3402388" y="17641"/>
                  <a:pt x="3264408" y="18288"/>
                </a:cubicBezTo>
                <a:cubicBezTo>
                  <a:pt x="3126428" y="18935"/>
                  <a:pt x="2776779" y="9983"/>
                  <a:pt x="2578608" y="18288"/>
                </a:cubicBezTo>
                <a:cubicBezTo>
                  <a:pt x="2380437" y="26593"/>
                  <a:pt x="1909468" y="25818"/>
                  <a:pt x="1673352" y="18288"/>
                </a:cubicBezTo>
                <a:cubicBezTo>
                  <a:pt x="1437236" y="10758"/>
                  <a:pt x="1131180" y="49884"/>
                  <a:pt x="877824" y="18288"/>
                </a:cubicBezTo>
                <a:cubicBezTo>
                  <a:pt x="624468" y="-13308"/>
                  <a:pt x="206753" y="2195"/>
                  <a:pt x="0" y="18288"/>
                </a:cubicBezTo>
                <a:cubicBezTo>
                  <a:pt x="313" y="10654"/>
                  <a:pt x="-263" y="4056"/>
                  <a:pt x="0" y="0"/>
                </a:cubicBezTo>
                <a:close/>
              </a:path>
              <a:path w="10972800" h="18288" stroke="0" extrusionOk="0">
                <a:moveTo>
                  <a:pt x="0" y="0"/>
                </a:moveTo>
                <a:cubicBezTo>
                  <a:pt x="164017" y="-17675"/>
                  <a:pt x="309425" y="9913"/>
                  <a:pt x="466344" y="0"/>
                </a:cubicBezTo>
                <a:cubicBezTo>
                  <a:pt x="623263" y="-9913"/>
                  <a:pt x="659300" y="-14524"/>
                  <a:pt x="822960" y="0"/>
                </a:cubicBezTo>
                <a:cubicBezTo>
                  <a:pt x="986620" y="14524"/>
                  <a:pt x="1105222" y="-16481"/>
                  <a:pt x="1289304" y="0"/>
                </a:cubicBezTo>
                <a:cubicBezTo>
                  <a:pt x="1473386" y="16481"/>
                  <a:pt x="1693223" y="26161"/>
                  <a:pt x="1975104" y="0"/>
                </a:cubicBezTo>
                <a:cubicBezTo>
                  <a:pt x="2256985" y="-26161"/>
                  <a:pt x="2435781" y="23061"/>
                  <a:pt x="2770632" y="0"/>
                </a:cubicBezTo>
                <a:cubicBezTo>
                  <a:pt x="3105483" y="-23061"/>
                  <a:pt x="3247479" y="-44011"/>
                  <a:pt x="3675888" y="0"/>
                </a:cubicBezTo>
                <a:cubicBezTo>
                  <a:pt x="4104297" y="44011"/>
                  <a:pt x="4280918" y="4017"/>
                  <a:pt x="4581144" y="0"/>
                </a:cubicBezTo>
                <a:cubicBezTo>
                  <a:pt x="4881370" y="-4017"/>
                  <a:pt x="5021699" y="-11889"/>
                  <a:pt x="5157216" y="0"/>
                </a:cubicBezTo>
                <a:cubicBezTo>
                  <a:pt x="5292733" y="11889"/>
                  <a:pt x="5603398" y="-17698"/>
                  <a:pt x="5952744" y="0"/>
                </a:cubicBezTo>
                <a:cubicBezTo>
                  <a:pt x="6302090" y="17698"/>
                  <a:pt x="6353093" y="-11909"/>
                  <a:pt x="6638544" y="0"/>
                </a:cubicBezTo>
                <a:cubicBezTo>
                  <a:pt x="6923995" y="11909"/>
                  <a:pt x="7053404" y="21630"/>
                  <a:pt x="7214616" y="0"/>
                </a:cubicBezTo>
                <a:cubicBezTo>
                  <a:pt x="7375828" y="-21630"/>
                  <a:pt x="7837963" y="3886"/>
                  <a:pt x="8010144" y="0"/>
                </a:cubicBezTo>
                <a:cubicBezTo>
                  <a:pt x="8182325" y="-3886"/>
                  <a:pt x="8224183" y="16009"/>
                  <a:pt x="8366760" y="0"/>
                </a:cubicBezTo>
                <a:cubicBezTo>
                  <a:pt x="8509337" y="-16009"/>
                  <a:pt x="8687920" y="-5720"/>
                  <a:pt x="8942832" y="0"/>
                </a:cubicBezTo>
                <a:cubicBezTo>
                  <a:pt x="9197744" y="5720"/>
                  <a:pt x="9368437" y="20479"/>
                  <a:pt x="9628632" y="0"/>
                </a:cubicBezTo>
                <a:cubicBezTo>
                  <a:pt x="9888827" y="-20479"/>
                  <a:pt x="10560858" y="-20746"/>
                  <a:pt x="10972800" y="0"/>
                </a:cubicBezTo>
                <a:cubicBezTo>
                  <a:pt x="10972186" y="5722"/>
                  <a:pt x="10972980" y="12495"/>
                  <a:pt x="10972800" y="18288"/>
                </a:cubicBezTo>
                <a:cubicBezTo>
                  <a:pt x="10786146" y="12536"/>
                  <a:pt x="10623717" y="14033"/>
                  <a:pt x="10506456" y="18288"/>
                </a:cubicBezTo>
                <a:cubicBezTo>
                  <a:pt x="10389195" y="22543"/>
                  <a:pt x="10296178" y="20107"/>
                  <a:pt x="10149840" y="18288"/>
                </a:cubicBezTo>
                <a:cubicBezTo>
                  <a:pt x="10003502" y="16469"/>
                  <a:pt x="9767530" y="28891"/>
                  <a:pt x="9464040" y="18288"/>
                </a:cubicBezTo>
                <a:cubicBezTo>
                  <a:pt x="9160550" y="7685"/>
                  <a:pt x="9229050" y="2659"/>
                  <a:pt x="8997696" y="18288"/>
                </a:cubicBezTo>
                <a:cubicBezTo>
                  <a:pt x="8766342" y="33917"/>
                  <a:pt x="8340136" y="34864"/>
                  <a:pt x="8092440" y="18288"/>
                </a:cubicBezTo>
                <a:cubicBezTo>
                  <a:pt x="7844744" y="1712"/>
                  <a:pt x="7863720" y="27405"/>
                  <a:pt x="7735824" y="18288"/>
                </a:cubicBezTo>
                <a:cubicBezTo>
                  <a:pt x="7607928" y="9171"/>
                  <a:pt x="7323619" y="461"/>
                  <a:pt x="7050024" y="18288"/>
                </a:cubicBezTo>
                <a:cubicBezTo>
                  <a:pt x="6776429" y="36115"/>
                  <a:pt x="6787899" y="28206"/>
                  <a:pt x="6693408" y="18288"/>
                </a:cubicBezTo>
                <a:cubicBezTo>
                  <a:pt x="6598917" y="8370"/>
                  <a:pt x="6395231" y="19114"/>
                  <a:pt x="6227064" y="18288"/>
                </a:cubicBezTo>
                <a:cubicBezTo>
                  <a:pt x="6058897" y="17462"/>
                  <a:pt x="5618582" y="1091"/>
                  <a:pt x="5431536" y="18288"/>
                </a:cubicBezTo>
                <a:cubicBezTo>
                  <a:pt x="5244490" y="35485"/>
                  <a:pt x="4729797" y="-9650"/>
                  <a:pt x="4526280" y="18288"/>
                </a:cubicBezTo>
                <a:cubicBezTo>
                  <a:pt x="4322763" y="46226"/>
                  <a:pt x="4216797" y="756"/>
                  <a:pt x="4059936" y="18288"/>
                </a:cubicBezTo>
                <a:cubicBezTo>
                  <a:pt x="3903075" y="35820"/>
                  <a:pt x="3537912" y="42098"/>
                  <a:pt x="3374136" y="18288"/>
                </a:cubicBezTo>
                <a:cubicBezTo>
                  <a:pt x="3210360" y="-5522"/>
                  <a:pt x="3126842" y="39135"/>
                  <a:pt x="2907792" y="18288"/>
                </a:cubicBezTo>
                <a:cubicBezTo>
                  <a:pt x="2688742" y="-2559"/>
                  <a:pt x="2490436" y="34100"/>
                  <a:pt x="2112264" y="18288"/>
                </a:cubicBezTo>
                <a:cubicBezTo>
                  <a:pt x="1734092" y="2476"/>
                  <a:pt x="1744622" y="-7274"/>
                  <a:pt x="1536192" y="18288"/>
                </a:cubicBezTo>
                <a:cubicBezTo>
                  <a:pt x="1327762" y="43850"/>
                  <a:pt x="1189025" y="6435"/>
                  <a:pt x="1069848" y="18288"/>
                </a:cubicBezTo>
                <a:cubicBezTo>
                  <a:pt x="950671" y="30141"/>
                  <a:pt x="858345" y="33684"/>
                  <a:pt x="713232" y="18288"/>
                </a:cubicBezTo>
                <a:cubicBezTo>
                  <a:pt x="568119" y="2892"/>
                  <a:pt x="250292" y="5410"/>
                  <a:pt x="0" y="18288"/>
                </a:cubicBezTo>
                <a:cubicBezTo>
                  <a:pt x="465" y="13062"/>
                  <a:pt x="-894" y="9029"/>
                  <a:pt x="0" y="0"/>
                </a:cubicBezTo>
                <a:close/>
              </a:path>
            </a:pathLst>
          </a:custGeom>
          <a:solidFill>
            <a:schemeClr val="accent2">
              <a:alpha val="75000"/>
            </a:schemeClr>
          </a:solidFill>
          <a:ln w="44450" cap="rnd">
            <a:solidFill>
              <a:schemeClr val="accent2">
                <a:alpha val="75000"/>
              </a:schemeClr>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0B9F13CC-81C8-DCE0-6AD0-2E2EA4F66BC9}"/>
              </a:ext>
            </a:extLst>
          </p:cNvPr>
          <p:cNvSpPr>
            <a:spLocks noGrp="1"/>
          </p:cNvSpPr>
          <p:nvPr>
            <p:ph idx="1"/>
          </p:nvPr>
        </p:nvSpPr>
        <p:spPr>
          <a:xfrm>
            <a:off x="572493" y="2071316"/>
            <a:ext cx="6713552" cy="4119172"/>
          </a:xfrm>
        </p:spPr>
        <p:txBody>
          <a:bodyPr anchor="t">
            <a:normAutofit/>
          </a:bodyPr>
          <a:lstStyle/>
          <a:p>
            <a:pPr lvl="0"/>
            <a:r>
              <a:rPr lang="en-GB" sz="2200" dirty="0"/>
              <a:t>Continue to produce and refine the </a:t>
            </a:r>
            <a:r>
              <a:rPr lang="en-GB" sz="2200" dirty="0" err="1"/>
              <a:t>quarterlymembers</a:t>
            </a:r>
            <a:r>
              <a:rPr lang="en-GB" sz="2200" dirty="0"/>
              <a:t>  newsletter. </a:t>
            </a:r>
          </a:p>
          <a:p>
            <a:pPr lvl="0"/>
            <a:r>
              <a:rPr lang="en-GB" sz="2200" dirty="0"/>
              <a:t>Work with the NSWN, our representatives and other members to increase our online content and reach. We will seek assistance within the membership for ‘easy wins’ in information dissemination and online presence.</a:t>
            </a:r>
          </a:p>
          <a:p>
            <a:r>
              <a:rPr lang="en-GB" sz="2200" dirty="0"/>
              <a:t>Keep communications as a focus area for growth and development in 2026/7</a:t>
            </a:r>
          </a:p>
          <a:p>
            <a:r>
              <a:rPr lang="en-GB" sz="2200" dirty="0"/>
              <a:t>Seek further ideas from the members in DM 2026 particularly on member networking</a:t>
            </a:r>
          </a:p>
        </p:txBody>
      </p:sp>
      <p:pic>
        <p:nvPicPr>
          <p:cNvPr id="5" name="Picture 4">
            <a:extLst>
              <a:ext uri="{FF2B5EF4-FFF2-40B4-BE49-F238E27FC236}">
                <a16:creationId xmlns:a16="http://schemas.microsoft.com/office/drawing/2014/main" id="{47FC0122-B63C-08A5-ED50-CCD9618C6286}"/>
              </a:ext>
            </a:extLst>
          </p:cNvPr>
          <p:cNvPicPr>
            <a:picLocks noChangeAspect="1"/>
          </p:cNvPicPr>
          <p:nvPr/>
        </p:nvPicPr>
        <p:blipFill>
          <a:blip r:embed="rId2">
            <a:extLst>
              <a:ext uri="{28A0092B-C50C-407E-A947-70E740481C1C}">
                <a14:useLocalDpi xmlns:a14="http://schemas.microsoft.com/office/drawing/2010/main" val="0"/>
              </a:ext>
            </a:extLst>
          </a:blip>
          <a:srcRect l="13339" r="14735" b="-2"/>
          <a:stretch>
            <a:fillRect/>
          </a:stretch>
        </p:blipFill>
        <p:spPr>
          <a:xfrm>
            <a:off x="7675658" y="2093976"/>
            <a:ext cx="3941064" cy="4096512"/>
          </a:xfrm>
          <a:prstGeom prst="rect">
            <a:avLst/>
          </a:prstGeom>
        </p:spPr>
      </p:pic>
    </p:spTree>
    <p:extLst>
      <p:ext uri="{BB962C8B-B14F-4D97-AF65-F5344CB8AC3E}">
        <p14:creationId xmlns:p14="http://schemas.microsoft.com/office/powerpoint/2010/main" val="256670924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45D37F4E-DDB4-456B-97E0-9937730A03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B31577B-C610-C58D-D30D-FC8990869B5C}"/>
              </a:ext>
            </a:extLst>
          </p:cNvPr>
          <p:cNvSpPr>
            <a:spLocks noGrp="1"/>
          </p:cNvSpPr>
          <p:nvPr>
            <p:ph type="title"/>
          </p:nvPr>
        </p:nvSpPr>
        <p:spPr>
          <a:xfrm>
            <a:off x="572493" y="238539"/>
            <a:ext cx="11018520" cy="1434415"/>
          </a:xfrm>
        </p:spPr>
        <p:txBody>
          <a:bodyPr anchor="b">
            <a:normAutofit fontScale="90000"/>
          </a:bodyPr>
          <a:lstStyle/>
          <a:p>
            <a:r>
              <a:rPr lang="en-GB" sz="5400" b="1" dirty="0"/>
              <a:t>Securing our Finances and Development</a:t>
            </a:r>
          </a:p>
        </p:txBody>
      </p:sp>
      <p:sp>
        <p:nvSpPr>
          <p:cNvPr id="12" name="sketchy line">
            <a:extLst>
              <a:ext uri="{FF2B5EF4-FFF2-40B4-BE49-F238E27FC236}">
                <a16:creationId xmlns:a16="http://schemas.microsoft.com/office/drawing/2014/main" id="{B2DD41CD-8F47-4F56-AD12-4E2FF76969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2493" y="1681544"/>
            <a:ext cx="10972800" cy="18288"/>
          </a:xfrm>
          <a:custGeom>
            <a:avLst/>
            <a:gdLst>
              <a:gd name="csX0" fmla="*/ 0 w 10972800"/>
              <a:gd name="csY0" fmla="*/ 0 h 18288"/>
              <a:gd name="csX1" fmla="*/ 356616 w 10972800"/>
              <a:gd name="csY1" fmla="*/ 0 h 18288"/>
              <a:gd name="csX2" fmla="*/ 1042416 w 10972800"/>
              <a:gd name="csY2" fmla="*/ 0 h 18288"/>
              <a:gd name="csX3" fmla="*/ 1947672 w 10972800"/>
              <a:gd name="csY3" fmla="*/ 0 h 18288"/>
              <a:gd name="csX4" fmla="*/ 2633472 w 10972800"/>
              <a:gd name="csY4" fmla="*/ 0 h 18288"/>
              <a:gd name="csX5" fmla="*/ 2990088 w 10972800"/>
              <a:gd name="csY5" fmla="*/ 0 h 18288"/>
              <a:gd name="csX6" fmla="*/ 3456432 w 10972800"/>
              <a:gd name="csY6" fmla="*/ 0 h 18288"/>
              <a:gd name="csX7" fmla="*/ 4361688 w 10972800"/>
              <a:gd name="csY7" fmla="*/ 0 h 18288"/>
              <a:gd name="csX8" fmla="*/ 5266944 w 10972800"/>
              <a:gd name="csY8" fmla="*/ 0 h 18288"/>
              <a:gd name="csX9" fmla="*/ 6172200 w 10972800"/>
              <a:gd name="csY9" fmla="*/ 0 h 18288"/>
              <a:gd name="csX10" fmla="*/ 6528816 w 10972800"/>
              <a:gd name="csY10" fmla="*/ 0 h 18288"/>
              <a:gd name="csX11" fmla="*/ 7214616 w 10972800"/>
              <a:gd name="csY11" fmla="*/ 0 h 18288"/>
              <a:gd name="csX12" fmla="*/ 7790688 w 10972800"/>
              <a:gd name="csY12" fmla="*/ 0 h 18288"/>
              <a:gd name="csX13" fmla="*/ 8147304 w 10972800"/>
              <a:gd name="csY13" fmla="*/ 0 h 18288"/>
              <a:gd name="csX14" fmla="*/ 9052560 w 10972800"/>
              <a:gd name="csY14" fmla="*/ 0 h 18288"/>
              <a:gd name="csX15" fmla="*/ 9409176 w 10972800"/>
              <a:gd name="csY15" fmla="*/ 0 h 18288"/>
              <a:gd name="csX16" fmla="*/ 9765792 w 10972800"/>
              <a:gd name="csY16" fmla="*/ 0 h 18288"/>
              <a:gd name="csX17" fmla="*/ 10341864 w 10972800"/>
              <a:gd name="csY17" fmla="*/ 0 h 18288"/>
              <a:gd name="csX18" fmla="*/ 10972800 w 10972800"/>
              <a:gd name="csY18" fmla="*/ 0 h 18288"/>
              <a:gd name="csX19" fmla="*/ 10972800 w 10972800"/>
              <a:gd name="csY19" fmla="*/ 18288 h 18288"/>
              <a:gd name="csX20" fmla="*/ 10177272 w 10972800"/>
              <a:gd name="csY20" fmla="*/ 18288 h 18288"/>
              <a:gd name="csX21" fmla="*/ 9820656 w 10972800"/>
              <a:gd name="csY21" fmla="*/ 18288 h 18288"/>
              <a:gd name="csX22" fmla="*/ 9464040 w 10972800"/>
              <a:gd name="csY22" fmla="*/ 18288 h 18288"/>
              <a:gd name="csX23" fmla="*/ 8778240 w 10972800"/>
              <a:gd name="csY23" fmla="*/ 18288 h 18288"/>
              <a:gd name="csX24" fmla="*/ 8421624 w 10972800"/>
              <a:gd name="csY24" fmla="*/ 18288 h 18288"/>
              <a:gd name="csX25" fmla="*/ 7735824 w 10972800"/>
              <a:gd name="csY25" fmla="*/ 18288 h 18288"/>
              <a:gd name="csX26" fmla="*/ 6940296 w 10972800"/>
              <a:gd name="csY26" fmla="*/ 18288 h 18288"/>
              <a:gd name="csX27" fmla="*/ 6254496 w 10972800"/>
              <a:gd name="csY27" fmla="*/ 18288 h 18288"/>
              <a:gd name="csX28" fmla="*/ 5458968 w 10972800"/>
              <a:gd name="csY28" fmla="*/ 18288 h 18288"/>
              <a:gd name="csX29" fmla="*/ 4663440 w 10972800"/>
              <a:gd name="csY29" fmla="*/ 18288 h 18288"/>
              <a:gd name="csX30" fmla="*/ 4306824 w 10972800"/>
              <a:gd name="csY30" fmla="*/ 18288 h 18288"/>
              <a:gd name="csX31" fmla="*/ 3840480 w 10972800"/>
              <a:gd name="csY31" fmla="*/ 18288 h 18288"/>
              <a:gd name="csX32" fmla="*/ 3264408 w 10972800"/>
              <a:gd name="csY32" fmla="*/ 18288 h 18288"/>
              <a:gd name="csX33" fmla="*/ 2578608 w 10972800"/>
              <a:gd name="csY33" fmla="*/ 18288 h 18288"/>
              <a:gd name="csX34" fmla="*/ 1673352 w 10972800"/>
              <a:gd name="csY34" fmla="*/ 18288 h 18288"/>
              <a:gd name="csX35" fmla="*/ 877824 w 10972800"/>
              <a:gd name="csY35" fmla="*/ 18288 h 18288"/>
              <a:gd name="csX36" fmla="*/ 0 w 10972800"/>
              <a:gd name="csY36" fmla="*/ 18288 h 18288"/>
              <a:gd name="csX37" fmla="*/ 0 w 10972800"/>
              <a:gd name="csY37"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Lst>
            <a:rect l="l" t="t" r="r" b="b"/>
            <a:pathLst>
              <a:path w="10972800" h="18288" fill="none" extrusionOk="0">
                <a:moveTo>
                  <a:pt x="0" y="0"/>
                </a:moveTo>
                <a:cubicBezTo>
                  <a:pt x="165916" y="-1866"/>
                  <a:pt x="188720" y="13756"/>
                  <a:pt x="356616" y="0"/>
                </a:cubicBezTo>
                <a:cubicBezTo>
                  <a:pt x="524512" y="-13756"/>
                  <a:pt x="734781" y="8922"/>
                  <a:pt x="1042416" y="0"/>
                </a:cubicBezTo>
                <a:cubicBezTo>
                  <a:pt x="1350051" y="-8922"/>
                  <a:pt x="1595982" y="-26315"/>
                  <a:pt x="1947672" y="0"/>
                </a:cubicBezTo>
                <a:cubicBezTo>
                  <a:pt x="2299362" y="26315"/>
                  <a:pt x="2292691" y="-19526"/>
                  <a:pt x="2633472" y="0"/>
                </a:cubicBezTo>
                <a:cubicBezTo>
                  <a:pt x="2974253" y="19526"/>
                  <a:pt x="2857309" y="10773"/>
                  <a:pt x="2990088" y="0"/>
                </a:cubicBezTo>
                <a:cubicBezTo>
                  <a:pt x="3122867" y="-10773"/>
                  <a:pt x="3359343" y="7194"/>
                  <a:pt x="3456432" y="0"/>
                </a:cubicBezTo>
                <a:cubicBezTo>
                  <a:pt x="3553521" y="-7194"/>
                  <a:pt x="4136258" y="5108"/>
                  <a:pt x="4361688" y="0"/>
                </a:cubicBezTo>
                <a:cubicBezTo>
                  <a:pt x="4587118" y="-5108"/>
                  <a:pt x="4992424" y="-42958"/>
                  <a:pt x="5266944" y="0"/>
                </a:cubicBezTo>
                <a:cubicBezTo>
                  <a:pt x="5541464" y="42958"/>
                  <a:pt x="5882966" y="-3430"/>
                  <a:pt x="6172200" y="0"/>
                </a:cubicBezTo>
                <a:cubicBezTo>
                  <a:pt x="6461434" y="3430"/>
                  <a:pt x="6432127" y="6688"/>
                  <a:pt x="6528816" y="0"/>
                </a:cubicBezTo>
                <a:cubicBezTo>
                  <a:pt x="6625505" y="-6688"/>
                  <a:pt x="6916805" y="-436"/>
                  <a:pt x="7214616" y="0"/>
                </a:cubicBezTo>
                <a:cubicBezTo>
                  <a:pt x="7512427" y="436"/>
                  <a:pt x="7626159" y="-6909"/>
                  <a:pt x="7790688" y="0"/>
                </a:cubicBezTo>
                <a:cubicBezTo>
                  <a:pt x="7955217" y="6909"/>
                  <a:pt x="8048891" y="15307"/>
                  <a:pt x="8147304" y="0"/>
                </a:cubicBezTo>
                <a:cubicBezTo>
                  <a:pt x="8245717" y="-15307"/>
                  <a:pt x="8645618" y="-11734"/>
                  <a:pt x="9052560" y="0"/>
                </a:cubicBezTo>
                <a:cubicBezTo>
                  <a:pt x="9459502" y="11734"/>
                  <a:pt x="9320584" y="8388"/>
                  <a:pt x="9409176" y="0"/>
                </a:cubicBezTo>
                <a:cubicBezTo>
                  <a:pt x="9497768" y="-8388"/>
                  <a:pt x="9644192" y="8379"/>
                  <a:pt x="9765792" y="0"/>
                </a:cubicBezTo>
                <a:cubicBezTo>
                  <a:pt x="9887392" y="-8379"/>
                  <a:pt x="10105220" y="-12663"/>
                  <a:pt x="10341864" y="0"/>
                </a:cubicBezTo>
                <a:cubicBezTo>
                  <a:pt x="10578508" y="12663"/>
                  <a:pt x="10773103" y="-5786"/>
                  <a:pt x="10972800" y="0"/>
                </a:cubicBezTo>
                <a:cubicBezTo>
                  <a:pt x="10972146" y="8818"/>
                  <a:pt x="10972240" y="13823"/>
                  <a:pt x="10972800" y="18288"/>
                </a:cubicBezTo>
                <a:cubicBezTo>
                  <a:pt x="10588778" y="31598"/>
                  <a:pt x="10543381" y="-12698"/>
                  <a:pt x="10177272" y="18288"/>
                </a:cubicBezTo>
                <a:cubicBezTo>
                  <a:pt x="9811163" y="49274"/>
                  <a:pt x="9996817" y="25662"/>
                  <a:pt x="9820656" y="18288"/>
                </a:cubicBezTo>
                <a:cubicBezTo>
                  <a:pt x="9644495" y="10914"/>
                  <a:pt x="9607007" y="31631"/>
                  <a:pt x="9464040" y="18288"/>
                </a:cubicBezTo>
                <a:cubicBezTo>
                  <a:pt x="9321073" y="4945"/>
                  <a:pt x="9114189" y="28940"/>
                  <a:pt x="8778240" y="18288"/>
                </a:cubicBezTo>
                <a:cubicBezTo>
                  <a:pt x="8442291" y="7636"/>
                  <a:pt x="8594763" y="987"/>
                  <a:pt x="8421624" y="18288"/>
                </a:cubicBezTo>
                <a:cubicBezTo>
                  <a:pt x="8248485" y="35589"/>
                  <a:pt x="7929515" y="37573"/>
                  <a:pt x="7735824" y="18288"/>
                </a:cubicBezTo>
                <a:cubicBezTo>
                  <a:pt x="7542133" y="-997"/>
                  <a:pt x="7252504" y="33858"/>
                  <a:pt x="6940296" y="18288"/>
                </a:cubicBezTo>
                <a:cubicBezTo>
                  <a:pt x="6628088" y="2718"/>
                  <a:pt x="6528503" y="48389"/>
                  <a:pt x="6254496" y="18288"/>
                </a:cubicBezTo>
                <a:cubicBezTo>
                  <a:pt x="5980489" y="-11813"/>
                  <a:pt x="5695784" y="-3740"/>
                  <a:pt x="5458968" y="18288"/>
                </a:cubicBezTo>
                <a:cubicBezTo>
                  <a:pt x="5222152" y="40316"/>
                  <a:pt x="5010751" y="19095"/>
                  <a:pt x="4663440" y="18288"/>
                </a:cubicBezTo>
                <a:cubicBezTo>
                  <a:pt x="4316129" y="17481"/>
                  <a:pt x="4425552" y="1606"/>
                  <a:pt x="4306824" y="18288"/>
                </a:cubicBezTo>
                <a:cubicBezTo>
                  <a:pt x="4188096" y="34970"/>
                  <a:pt x="3941535" y="7481"/>
                  <a:pt x="3840480" y="18288"/>
                </a:cubicBezTo>
                <a:cubicBezTo>
                  <a:pt x="3739425" y="29095"/>
                  <a:pt x="3402388" y="17641"/>
                  <a:pt x="3264408" y="18288"/>
                </a:cubicBezTo>
                <a:cubicBezTo>
                  <a:pt x="3126428" y="18935"/>
                  <a:pt x="2776779" y="9983"/>
                  <a:pt x="2578608" y="18288"/>
                </a:cubicBezTo>
                <a:cubicBezTo>
                  <a:pt x="2380437" y="26593"/>
                  <a:pt x="1909468" y="25818"/>
                  <a:pt x="1673352" y="18288"/>
                </a:cubicBezTo>
                <a:cubicBezTo>
                  <a:pt x="1437236" y="10758"/>
                  <a:pt x="1131180" y="49884"/>
                  <a:pt x="877824" y="18288"/>
                </a:cubicBezTo>
                <a:cubicBezTo>
                  <a:pt x="624468" y="-13308"/>
                  <a:pt x="206753" y="2195"/>
                  <a:pt x="0" y="18288"/>
                </a:cubicBezTo>
                <a:cubicBezTo>
                  <a:pt x="313" y="10654"/>
                  <a:pt x="-263" y="4056"/>
                  <a:pt x="0" y="0"/>
                </a:cubicBezTo>
                <a:close/>
              </a:path>
              <a:path w="10972800" h="18288" stroke="0" extrusionOk="0">
                <a:moveTo>
                  <a:pt x="0" y="0"/>
                </a:moveTo>
                <a:cubicBezTo>
                  <a:pt x="164017" y="-17675"/>
                  <a:pt x="309425" y="9913"/>
                  <a:pt x="466344" y="0"/>
                </a:cubicBezTo>
                <a:cubicBezTo>
                  <a:pt x="623263" y="-9913"/>
                  <a:pt x="659300" y="-14524"/>
                  <a:pt x="822960" y="0"/>
                </a:cubicBezTo>
                <a:cubicBezTo>
                  <a:pt x="986620" y="14524"/>
                  <a:pt x="1105222" y="-16481"/>
                  <a:pt x="1289304" y="0"/>
                </a:cubicBezTo>
                <a:cubicBezTo>
                  <a:pt x="1473386" y="16481"/>
                  <a:pt x="1693223" y="26161"/>
                  <a:pt x="1975104" y="0"/>
                </a:cubicBezTo>
                <a:cubicBezTo>
                  <a:pt x="2256985" y="-26161"/>
                  <a:pt x="2435781" y="23061"/>
                  <a:pt x="2770632" y="0"/>
                </a:cubicBezTo>
                <a:cubicBezTo>
                  <a:pt x="3105483" y="-23061"/>
                  <a:pt x="3247479" y="-44011"/>
                  <a:pt x="3675888" y="0"/>
                </a:cubicBezTo>
                <a:cubicBezTo>
                  <a:pt x="4104297" y="44011"/>
                  <a:pt x="4280918" y="4017"/>
                  <a:pt x="4581144" y="0"/>
                </a:cubicBezTo>
                <a:cubicBezTo>
                  <a:pt x="4881370" y="-4017"/>
                  <a:pt x="5021699" y="-11889"/>
                  <a:pt x="5157216" y="0"/>
                </a:cubicBezTo>
                <a:cubicBezTo>
                  <a:pt x="5292733" y="11889"/>
                  <a:pt x="5603398" y="-17698"/>
                  <a:pt x="5952744" y="0"/>
                </a:cubicBezTo>
                <a:cubicBezTo>
                  <a:pt x="6302090" y="17698"/>
                  <a:pt x="6353093" y="-11909"/>
                  <a:pt x="6638544" y="0"/>
                </a:cubicBezTo>
                <a:cubicBezTo>
                  <a:pt x="6923995" y="11909"/>
                  <a:pt x="7053404" y="21630"/>
                  <a:pt x="7214616" y="0"/>
                </a:cubicBezTo>
                <a:cubicBezTo>
                  <a:pt x="7375828" y="-21630"/>
                  <a:pt x="7837963" y="3886"/>
                  <a:pt x="8010144" y="0"/>
                </a:cubicBezTo>
                <a:cubicBezTo>
                  <a:pt x="8182325" y="-3886"/>
                  <a:pt x="8224183" y="16009"/>
                  <a:pt x="8366760" y="0"/>
                </a:cubicBezTo>
                <a:cubicBezTo>
                  <a:pt x="8509337" y="-16009"/>
                  <a:pt x="8687920" y="-5720"/>
                  <a:pt x="8942832" y="0"/>
                </a:cubicBezTo>
                <a:cubicBezTo>
                  <a:pt x="9197744" y="5720"/>
                  <a:pt x="9368437" y="20479"/>
                  <a:pt x="9628632" y="0"/>
                </a:cubicBezTo>
                <a:cubicBezTo>
                  <a:pt x="9888827" y="-20479"/>
                  <a:pt x="10560858" y="-20746"/>
                  <a:pt x="10972800" y="0"/>
                </a:cubicBezTo>
                <a:cubicBezTo>
                  <a:pt x="10972186" y="5722"/>
                  <a:pt x="10972980" y="12495"/>
                  <a:pt x="10972800" y="18288"/>
                </a:cubicBezTo>
                <a:cubicBezTo>
                  <a:pt x="10786146" y="12536"/>
                  <a:pt x="10623717" y="14033"/>
                  <a:pt x="10506456" y="18288"/>
                </a:cubicBezTo>
                <a:cubicBezTo>
                  <a:pt x="10389195" y="22543"/>
                  <a:pt x="10296178" y="20107"/>
                  <a:pt x="10149840" y="18288"/>
                </a:cubicBezTo>
                <a:cubicBezTo>
                  <a:pt x="10003502" y="16469"/>
                  <a:pt x="9767530" y="28891"/>
                  <a:pt x="9464040" y="18288"/>
                </a:cubicBezTo>
                <a:cubicBezTo>
                  <a:pt x="9160550" y="7685"/>
                  <a:pt x="9229050" y="2659"/>
                  <a:pt x="8997696" y="18288"/>
                </a:cubicBezTo>
                <a:cubicBezTo>
                  <a:pt x="8766342" y="33917"/>
                  <a:pt x="8340136" y="34864"/>
                  <a:pt x="8092440" y="18288"/>
                </a:cubicBezTo>
                <a:cubicBezTo>
                  <a:pt x="7844744" y="1712"/>
                  <a:pt x="7863720" y="27405"/>
                  <a:pt x="7735824" y="18288"/>
                </a:cubicBezTo>
                <a:cubicBezTo>
                  <a:pt x="7607928" y="9171"/>
                  <a:pt x="7323619" y="461"/>
                  <a:pt x="7050024" y="18288"/>
                </a:cubicBezTo>
                <a:cubicBezTo>
                  <a:pt x="6776429" y="36115"/>
                  <a:pt x="6787899" y="28206"/>
                  <a:pt x="6693408" y="18288"/>
                </a:cubicBezTo>
                <a:cubicBezTo>
                  <a:pt x="6598917" y="8370"/>
                  <a:pt x="6395231" y="19114"/>
                  <a:pt x="6227064" y="18288"/>
                </a:cubicBezTo>
                <a:cubicBezTo>
                  <a:pt x="6058897" y="17462"/>
                  <a:pt x="5618582" y="1091"/>
                  <a:pt x="5431536" y="18288"/>
                </a:cubicBezTo>
                <a:cubicBezTo>
                  <a:pt x="5244490" y="35485"/>
                  <a:pt x="4729797" y="-9650"/>
                  <a:pt x="4526280" y="18288"/>
                </a:cubicBezTo>
                <a:cubicBezTo>
                  <a:pt x="4322763" y="46226"/>
                  <a:pt x="4216797" y="756"/>
                  <a:pt x="4059936" y="18288"/>
                </a:cubicBezTo>
                <a:cubicBezTo>
                  <a:pt x="3903075" y="35820"/>
                  <a:pt x="3537912" y="42098"/>
                  <a:pt x="3374136" y="18288"/>
                </a:cubicBezTo>
                <a:cubicBezTo>
                  <a:pt x="3210360" y="-5522"/>
                  <a:pt x="3126842" y="39135"/>
                  <a:pt x="2907792" y="18288"/>
                </a:cubicBezTo>
                <a:cubicBezTo>
                  <a:pt x="2688742" y="-2559"/>
                  <a:pt x="2490436" y="34100"/>
                  <a:pt x="2112264" y="18288"/>
                </a:cubicBezTo>
                <a:cubicBezTo>
                  <a:pt x="1734092" y="2476"/>
                  <a:pt x="1744622" y="-7274"/>
                  <a:pt x="1536192" y="18288"/>
                </a:cubicBezTo>
                <a:cubicBezTo>
                  <a:pt x="1327762" y="43850"/>
                  <a:pt x="1189025" y="6435"/>
                  <a:pt x="1069848" y="18288"/>
                </a:cubicBezTo>
                <a:cubicBezTo>
                  <a:pt x="950671" y="30141"/>
                  <a:pt x="858345" y="33684"/>
                  <a:pt x="713232" y="18288"/>
                </a:cubicBezTo>
                <a:cubicBezTo>
                  <a:pt x="568119" y="2892"/>
                  <a:pt x="250292" y="5410"/>
                  <a:pt x="0" y="18288"/>
                </a:cubicBezTo>
                <a:cubicBezTo>
                  <a:pt x="465" y="13062"/>
                  <a:pt x="-894" y="9029"/>
                  <a:pt x="0" y="0"/>
                </a:cubicBezTo>
                <a:close/>
              </a:path>
            </a:pathLst>
          </a:custGeom>
          <a:solidFill>
            <a:schemeClr val="accent2">
              <a:alpha val="75000"/>
            </a:schemeClr>
          </a:solidFill>
          <a:ln w="44450" cap="rnd">
            <a:solidFill>
              <a:schemeClr val="accent2">
                <a:alpha val="75000"/>
              </a:schemeClr>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1B9E549A-92C6-F8F1-0758-14641B5383B1}"/>
              </a:ext>
            </a:extLst>
          </p:cNvPr>
          <p:cNvSpPr>
            <a:spLocks noGrp="1"/>
          </p:cNvSpPr>
          <p:nvPr>
            <p:ph idx="1"/>
          </p:nvPr>
        </p:nvSpPr>
        <p:spPr>
          <a:xfrm>
            <a:off x="572493" y="2071316"/>
            <a:ext cx="6713552" cy="4119172"/>
          </a:xfrm>
        </p:spPr>
        <p:txBody>
          <a:bodyPr>
            <a:normAutofit/>
          </a:bodyPr>
          <a:lstStyle/>
          <a:p>
            <a:pPr lvl="0"/>
            <a:r>
              <a:rPr lang="en-GB" sz="2000" dirty="0"/>
              <a:t>Set a prudent budget that keeps our reserves around 100k euros</a:t>
            </a:r>
          </a:p>
          <a:p>
            <a:pPr lvl="0"/>
            <a:r>
              <a:rPr lang="en-GB" sz="2000" dirty="0"/>
              <a:t>Continue outreach to new and lapsed members to increase membership and therefore fees collected</a:t>
            </a:r>
          </a:p>
          <a:p>
            <a:pPr lvl="0"/>
            <a:r>
              <a:rPr lang="en-GB" sz="2000" dirty="0"/>
              <a:t>Pursue existing projects in development and seek other opportunities to be part of  funded research and other bids for resources</a:t>
            </a:r>
          </a:p>
          <a:p>
            <a:r>
              <a:rPr lang="en-GB" sz="2000" dirty="0"/>
              <a:t>Establish and provide admin support for a focused ongoing working group of experts in bidding, academic partnership development, fundraising through other means (e.g. philanthropy) and income generation. Aim to create a minimum surplus of £50k euros by end of 2027 </a:t>
            </a:r>
          </a:p>
        </p:txBody>
      </p:sp>
      <p:pic>
        <p:nvPicPr>
          <p:cNvPr id="5" name="Picture 4">
            <a:extLst>
              <a:ext uri="{FF2B5EF4-FFF2-40B4-BE49-F238E27FC236}">
                <a16:creationId xmlns:a16="http://schemas.microsoft.com/office/drawing/2014/main" id="{5A639064-D560-B459-050A-A0D20A63884E}"/>
              </a:ext>
            </a:extLst>
          </p:cNvPr>
          <p:cNvPicPr>
            <a:picLocks noChangeAspect="1"/>
          </p:cNvPicPr>
          <p:nvPr/>
        </p:nvPicPr>
        <p:blipFill>
          <a:blip r:embed="rId2">
            <a:extLst>
              <a:ext uri="{28A0092B-C50C-407E-A947-70E740481C1C}">
                <a14:useLocalDpi xmlns:a14="http://schemas.microsoft.com/office/drawing/2010/main" val="0"/>
              </a:ext>
            </a:extLst>
          </a:blip>
          <a:srcRect l="13339" r="14735" b="-2"/>
          <a:stretch>
            <a:fillRect/>
          </a:stretch>
        </p:blipFill>
        <p:spPr>
          <a:xfrm>
            <a:off x="7675658" y="2093976"/>
            <a:ext cx="3941064" cy="4096512"/>
          </a:xfrm>
          <a:prstGeom prst="rect">
            <a:avLst/>
          </a:prstGeom>
        </p:spPr>
      </p:pic>
    </p:spTree>
    <p:extLst>
      <p:ext uri="{BB962C8B-B14F-4D97-AF65-F5344CB8AC3E}">
        <p14:creationId xmlns:p14="http://schemas.microsoft.com/office/powerpoint/2010/main" val="78278558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45D37F4E-DDB4-456B-97E0-9937730A03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9537EFE-C354-FCDE-F975-A66486E5A8E9}"/>
              </a:ext>
            </a:extLst>
          </p:cNvPr>
          <p:cNvSpPr>
            <a:spLocks noGrp="1"/>
          </p:cNvSpPr>
          <p:nvPr>
            <p:ph type="title"/>
          </p:nvPr>
        </p:nvSpPr>
        <p:spPr>
          <a:xfrm>
            <a:off x="572493" y="238539"/>
            <a:ext cx="11018520" cy="1434415"/>
          </a:xfrm>
        </p:spPr>
        <p:txBody>
          <a:bodyPr anchor="b">
            <a:normAutofit/>
          </a:bodyPr>
          <a:lstStyle/>
          <a:p>
            <a:r>
              <a:rPr lang="en-GB" sz="5000" b="1"/>
              <a:t>Delivering the IFSW Europe Conference</a:t>
            </a:r>
          </a:p>
        </p:txBody>
      </p:sp>
      <p:sp>
        <p:nvSpPr>
          <p:cNvPr id="12" name="sketchy line">
            <a:extLst>
              <a:ext uri="{FF2B5EF4-FFF2-40B4-BE49-F238E27FC236}">
                <a16:creationId xmlns:a16="http://schemas.microsoft.com/office/drawing/2014/main" id="{B2DD41CD-8F47-4F56-AD12-4E2FF76969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2493" y="1681544"/>
            <a:ext cx="10972800" cy="18288"/>
          </a:xfrm>
          <a:custGeom>
            <a:avLst/>
            <a:gdLst>
              <a:gd name="csX0" fmla="*/ 0 w 10972800"/>
              <a:gd name="csY0" fmla="*/ 0 h 18288"/>
              <a:gd name="csX1" fmla="*/ 356616 w 10972800"/>
              <a:gd name="csY1" fmla="*/ 0 h 18288"/>
              <a:gd name="csX2" fmla="*/ 1042416 w 10972800"/>
              <a:gd name="csY2" fmla="*/ 0 h 18288"/>
              <a:gd name="csX3" fmla="*/ 1947672 w 10972800"/>
              <a:gd name="csY3" fmla="*/ 0 h 18288"/>
              <a:gd name="csX4" fmla="*/ 2633472 w 10972800"/>
              <a:gd name="csY4" fmla="*/ 0 h 18288"/>
              <a:gd name="csX5" fmla="*/ 2990088 w 10972800"/>
              <a:gd name="csY5" fmla="*/ 0 h 18288"/>
              <a:gd name="csX6" fmla="*/ 3456432 w 10972800"/>
              <a:gd name="csY6" fmla="*/ 0 h 18288"/>
              <a:gd name="csX7" fmla="*/ 4361688 w 10972800"/>
              <a:gd name="csY7" fmla="*/ 0 h 18288"/>
              <a:gd name="csX8" fmla="*/ 5266944 w 10972800"/>
              <a:gd name="csY8" fmla="*/ 0 h 18288"/>
              <a:gd name="csX9" fmla="*/ 6172200 w 10972800"/>
              <a:gd name="csY9" fmla="*/ 0 h 18288"/>
              <a:gd name="csX10" fmla="*/ 6528816 w 10972800"/>
              <a:gd name="csY10" fmla="*/ 0 h 18288"/>
              <a:gd name="csX11" fmla="*/ 7214616 w 10972800"/>
              <a:gd name="csY11" fmla="*/ 0 h 18288"/>
              <a:gd name="csX12" fmla="*/ 7790688 w 10972800"/>
              <a:gd name="csY12" fmla="*/ 0 h 18288"/>
              <a:gd name="csX13" fmla="*/ 8147304 w 10972800"/>
              <a:gd name="csY13" fmla="*/ 0 h 18288"/>
              <a:gd name="csX14" fmla="*/ 9052560 w 10972800"/>
              <a:gd name="csY14" fmla="*/ 0 h 18288"/>
              <a:gd name="csX15" fmla="*/ 9409176 w 10972800"/>
              <a:gd name="csY15" fmla="*/ 0 h 18288"/>
              <a:gd name="csX16" fmla="*/ 9765792 w 10972800"/>
              <a:gd name="csY16" fmla="*/ 0 h 18288"/>
              <a:gd name="csX17" fmla="*/ 10341864 w 10972800"/>
              <a:gd name="csY17" fmla="*/ 0 h 18288"/>
              <a:gd name="csX18" fmla="*/ 10972800 w 10972800"/>
              <a:gd name="csY18" fmla="*/ 0 h 18288"/>
              <a:gd name="csX19" fmla="*/ 10972800 w 10972800"/>
              <a:gd name="csY19" fmla="*/ 18288 h 18288"/>
              <a:gd name="csX20" fmla="*/ 10177272 w 10972800"/>
              <a:gd name="csY20" fmla="*/ 18288 h 18288"/>
              <a:gd name="csX21" fmla="*/ 9820656 w 10972800"/>
              <a:gd name="csY21" fmla="*/ 18288 h 18288"/>
              <a:gd name="csX22" fmla="*/ 9464040 w 10972800"/>
              <a:gd name="csY22" fmla="*/ 18288 h 18288"/>
              <a:gd name="csX23" fmla="*/ 8778240 w 10972800"/>
              <a:gd name="csY23" fmla="*/ 18288 h 18288"/>
              <a:gd name="csX24" fmla="*/ 8421624 w 10972800"/>
              <a:gd name="csY24" fmla="*/ 18288 h 18288"/>
              <a:gd name="csX25" fmla="*/ 7735824 w 10972800"/>
              <a:gd name="csY25" fmla="*/ 18288 h 18288"/>
              <a:gd name="csX26" fmla="*/ 6940296 w 10972800"/>
              <a:gd name="csY26" fmla="*/ 18288 h 18288"/>
              <a:gd name="csX27" fmla="*/ 6254496 w 10972800"/>
              <a:gd name="csY27" fmla="*/ 18288 h 18288"/>
              <a:gd name="csX28" fmla="*/ 5458968 w 10972800"/>
              <a:gd name="csY28" fmla="*/ 18288 h 18288"/>
              <a:gd name="csX29" fmla="*/ 4663440 w 10972800"/>
              <a:gd name="csY29" fmla="*/ 18288 h 18288"/>
              <a:gd name="csX30" fmla="*/ 4306824 w 10972800"/>
              <a:gd name="csY30" fmla="*/ 18288 h 18288"/>
              <a:gd name="csX31" fmla="*/ 3840480 w 10972800"/>
              <a:gd name="csY31" fmla="*/ 18288 h 18288"/>
              <a:gd name="csX32" fmla="*/ 3264408 w 10972800"/>
              <a:gd name="csY32" fmla="*/ 18288 h 18288"/>
              <a:gd name="csX33" fmla="*/ 2578608 w 10972800"/>
              <a:gd name="csY33" fmla="*/ 18288 h 18288"/>
              <a:gd name="csX34" fmla="*/ 1673352 w 10972800"/>
              <a:gd name="csY34" fmla="*/ 18288 h 18288"/>
              <a:gd name="csX35" fmla="*/ 877824 w 10972800"/>
              <a:gd name="csY35" fmla="*/ 18288 h 18288"/>
              <a:gd name="csX36" fmla="*/ 0 w 10972800"/>
              <a:gd name="csY36" fmla="*/ 18288 h 18288"/>
              <a:gd name="csX37" fmla="*/ 0 w 10972800"/>
              <a:gd name="csY37"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Lst>
            <a:rect l="l" t="t" r="r" b="b"/>
            <a:pathLst>
              <a:path w="10972800" h="18288" fill="none" extrusionOk="0">
                <a:moveTo>
                  <a:pt x="0" y="0"/>
                </a:moveTo>
                <a:cubicBezTo>
                  <a:pt x="165916" y="-1866"/>
                  <a:pt x="188720" y="13756"/>
                  <a:pt x="356616" y="0"/>
                </a:cubicBezTo>
                <a:cubicBezTo>
                  <a:pt x="524512" y="-13756"/>
                  <a:pt x="734781" y="8922"/>
                  <a:pt x="1042416" y="0"/>
                </a:cubicBezTo>
                <a:cubicBezTo>
                  <a:pt x="1350051" y="-8922"/>
                  <a:pt x="1595982" y="-26315"/>
                  <a:pt x="1947672" y="0"/>
                </a:cubicBezTo>
                <a:cubicBezTo>
                  <a:pt x="2299362" y="26315"/>
                  <a:pt x="2292691" y="-19526"/>
                  <a:pt x="2633472" y="0"/>
                </a:cubicBezTo>
                <a:cubicBezTo>
                  <a:pt x="2974253" y="19526"/>
                  <a:pt x="2857309" y="10773"/>
                  <a:pt x="2990088" y="0"/>
                </a:cubicBezTo>
                <a:cubicBezTo>
                  <a:pt x="3122867" y="-10773"/>
                  <a:pt x="3359343" y="7194"/>
                  <a:pt x="3456432" y="0"/>
                </a:cubicBezTo>
                <a:cubicBezTo>
                  <a:pt x="3553521" y="-7194"/>
                  <a:pt x="4136258" y="5108"/>
                  <a:pt x="4361688" y="0"/>
                </a:cubicBezTo>
                <a:cubicBezTo>
                  <a:pt x="4587118" y="-5108"/>
                  <a:pt x="4992424" y="-42958"/>
                  <a:pt x="5266944" y="0"/>
                </a:cubicBezTo>
                <a:cubicBezTo>
                  <a:pt x="5541464" y="42958"/>
                  <a:pt x="5882966" y="-3430"/>
                  <a:pt x="6172200" y="0"/>
                </a:cubicBezTo>
                <a:cubicBezTo>
                  <a:pt x="6461434" y="3430"/>
                  <a:pt x="6432127" y="6688"/>
                  <a:pt x="6528816" y="0"/>
                </a:cubicBezTo>
                <a:cubicBezTo>
                  <a:pt x="6625505" y="-6688"/>
                  <a:pt x="6916805" y="-436"/>
                  <a:pt x="7214616" y="0"/>
                </a:cubicBezTo>
                <a:cubicBezTo>
                  <a:pt x="7512427" y="436"/>
                  <a:pt x="7626159" y="-6909"/>
                  <a:pt x="7790688" y="0"/>
                </a:cubicBezTo>
                <a:cubicBezTo>
                  <a:pt x="7955217" y="6909"/>
                  <a:pt x="8048891" y="15307"/>
                  <a:pt x="8147304" y="0"/>
                </a:cubicBezTo>
                <a:cubicBezTo>
                  <a:pt x="8245717" y="-15307"/>
                  <a:pt x="8645618" y="-11734"/>
                  <a:pt x="9052560" y="0"/>
                </a:cubicBezTo>
                <a:cubicBezTo>
                  <a:pt x="9459502" y="11734"/>
                  <a:pt x="9320584" y="8388"/>
                  <a:pt x="9409176" y="0"/>
                </a:cubicBezTo>
                <a:cubicBezTo>
                  <a:pt x="9497768" y="-8388"/>
                  <a:pt x="9644192" y="8379"/>
                  <a:pt x="9765792" y="0"/>
                </a:cubicBezTo>
                <a:cubicBezTo>
                  <a:pt x="9887392" y="-8379"/>
                  <a:pt x="10105220" y="-12663"/>
                  <a:pt x="10341864" y="0"/>
                </a:cubicBezTo>
                <a:cubicBezTo>
                  <a:pt x="10578508" y="12663"/>
                  <a:pt x="10773103" y="-5786"/>
                  <a:pt x="10972800" y="0"/>
                </a:cubicBezTo>
                <a:cubicBezTo>
                  <a:pt x="10972146" y="8818"/>
                  <a:pt x="10972240" y="13823"/>
                  <a:pt x="10972800" y="18288"/>
                </a:cubicBezTo>
                <a:cubicBezTo>
                  <a:pt x="10588778" y="31598"/>
                  <a:pt x="10543381" y="-12698"/>
                  <a:pt x="10177272" y="18288"/>
                </a:cubicBezTo>
                <a:cubicBezTo>
                  <a:pt x="9811163" y="49274"/>
                  <a:pt x="9996817" y="25662"/>
                  <a:pt x="9820656" y="18288"/>
                </a:cubicBezTo>
                <a:cubicBezTo>
                  <a:pt x="9644495" y="10914"/>
                  <a:pt x="9607007" y="31631"/>
                  <a:pt x="9464040" y="18288"/>
                </a:cubicBezTo>
                <a:cubicBezTo>
                  <a:pt x="9321073" y="4945"/>
                  <a:pt x="9114189" y="28940"/>
                  <a:pt x="8778240" y="18288"/>
                </a:cubicBezTo>
                <a:cubicBezTo>
                  <a:pt x="8442291" y="7636"/>
                  <a:pt x="8594763" y="987"/>
                  <a:pt x="8421624" y="18288"/>
                </a:cubicBezTo>
                <a:cubicBezTo>
                  <a:pt x="8248485" y="35589"/>
                  <a:pt x="7929515" y="37573"/>
                  <a:pt x="7735824" y="18288"/>
                </a:cubicBezTo>
                <a:cubicBezTo>
                  <a:pt x="7542133" y="-997"/>
                  <a:pt x="7252504" y="33858"/>
                  <a:pt x="6940296" y="18288"/>
                </a:cubicBezTo>
                <a:cubicBezTo>
                  <a:pt x="6628088" y="2718"/>
                  <a:pt x="6528503" y="48389"/>
                  <a:pt x="6254496" y="18288"/>
                </a:cubicBezTo>
                <a:cubicBezTo>
                  <a:pt x="5980489" y="-11813"/>
                  <a:pt x="5695784" y="-3740"/>
                  <a:pt x="5458968" y="18288"/>
                </a:cubicBezTo>
                <a:cubicBezTo>
                  <a:pt x="5222152" y="40316"/>
                  <a:pt x="5010751" y="19095"/>
                  <a:pt x="4663440" y="18288"/>
                </a:cubicBezTo>
                <a:cubicBezTo>
                  <a:pt x="4316129" y="17481"/>
                  <a:pt x="4425552" y="1606"/>
                  <a:pt x="4306824" y="18288"/>
                </a:cubicBezTo>
                <a:cubicBezTo>
                  <a:pt x="4188096" y="34970"/>
                  <a:pt x="3941535" y="7481"/>
                  <a:pt x="3840480" y="18288"/>
                </a:cubicBezTo>
                <a:cubicBezTo>
                  <a:pt x="3739425" y="29095"/>
                  <a:pt x="3402388" y="17641"/>
                  <a:pt x="3264408" y="18288"/>
                </a:cubicBezTo>
                <a:cubicBezTo>
                  <a:pt x="3126428" y="18935"/>
                  <a:pt x="2776779" y="9983"/>
                  <a:pt x="2578608" y="18288"/>
                </a:cubicBezTo>
                <a:cubicBezTo>
                  <a:pt x="2380437" y="26593"/>
                  <a:pt x="1909468" y="25818"/>
                  <a:pt x="1673352" y="18288"/>
                </a:cubicBezTo>
                <a:cubicBezTo>
                  <a:pt x="1437236" y="10758"/>
                  <a:pt x="1131180" y="49884"/>
                  <a:pt x="877824" y="18288"/>
                </a:cubicBezTo>
                <a:cubicBezTo>
                  <a:pt x="624468" y="-13308"/>
                  <a:pt x="206753" y="2195"/>
                  <a:pt x="0" y="18288"/>
                </a:cubicBezTo>
                <a:cubicBezTo>
                  <a:pt x="313" y="10654"/>
                  <a:pt x="-263" y="4056"/>
                  <a:pt x="0" y="0"/>
                </a:cubicBezTo>
                <a:close/>
              </a:path>
              <a:path w="10972800" h="18288" stroke="0" extrusionOk="0">
                <a:moveTo>
                  <a:pt x="0" y="0"/>
                </a:moveTo>
                <a:cubicBezTo>
                  <a:pt x="164017" y="-17675"/>
                  <a:pt x="309425" y="9913"/>
                  <a:pt x="466344" y="0"/>
                </a:cubicBezTo>
                <a:cubicBezTo>
                  <a:pt x="623263" y="-9913"/>
                  <a:pt x="659300" y="-14524"/>
                  <a:pt x="822960" y="0"/>
                </a:cubicBezTo>
                <a:cubicBezTo>
                  <a:pt x="986620" y="14524"/>
                  <a:pt x="1105222" y="-16481"/>
                  <a:pt x="1289304" y="0"/>
                </a:cubicBezTo>
                <a:cubicBezTo>
                  <a:pt x="1473386" y="16481"/>
                  <a:pt x="1693223" y="26161"/>
                  <a:pt x="1975104" y="0"/>
                </a:cubicBezTo>
                <a:cubicBezTo>
                  <a:pt x="2256985" y="-26161"/>
                  <a:pt x="2435781" y="23061"/>
                  <a:pt x="2770632" y="0"/>
                </a:cubicBezTo>
                <a:cubicBezTo>
                  <a:pt x="3105483" y="-23061"/>
                  <a:pt x="3247479" y="-44011"/>
                  <a:pt x="3675888" y="0"/>
                </a:cubicBezTo>
                <a:cubicBezTo>
                  <a:pt x="4104297" y="44011"/>
                  <a:pt x="4280918" y="4017"/>
                  <a:pt x="4581144" y="0"/>
                </a:cubicBezTo>
                <a:cubicBezTo>
                  <a:pt x="4881370" y="-4017"/>
                  <a:pt x="5021699" y="-11889"/>
                  <a:pt x="5157216" y="0"/>
                </a:cubicBezTo>
                <a:cubicBezTo>
                  <a:pt x="5292733" y="11889"/>
                  <a:pt x="5603398" y="-17698"/>
                  <a:pt x="5952744" y="0"/>
                </a:cubicBezTo>
                <a:cubicBezTo>
                  <a:pt x="6302090" y="17698"/>
                  <a:pt x="6353093" y="-11909"/>
                  <a:pt x="6638544" y="0"/>
                </a:cubicBezTo>
                <a:cubicBezTo>
                  <a:pt x="6923995" y="11909"/>
                  <a:pt x="7053404" y="21630"/>
                  <a:pt x="7214616" y="0"/>
                </a:cubicBezTo>
                <a:cubicBezTo>
                  <a:pt x="7375828" y="-21630"/>
                  <a:pt x="7837963" y="3886"/>
                  <a:pt x="8010144" y="0"/>
                </a:cubicBezTo>
                <a:cubicBezTo>
                  <a:pt x="8182325" y="-3886"/>
                  <a:pt x="8224183" y="16009"/>
                  <a:pt x="8366760" y="0"/>
                </a:cubicBezTo>
                <a:cubicBezTo>
                  <a:pt x="8509337" y="-16009"/>
                  <a:pt x="8687920" y="-5720"/>
                  <a:pt x="8942832" y="0"/>
                </a:cubicBezTo>
                <a:cubicBezTo>
                  <a:pt x="9197744" y="5720"/>
                  <a:pt x="9368437" y="20479"/>
                  <a:pt x="9628632" y="0"/>
                </a:cubicBezTo>
                <a:cubicBezTo>
                  <a:pt x="9888827" y="-20479"/>
                  <a:pt x="10560858" y="-20746"/>
                  <a:pt x="10972800" y="0"/>
                </a:cubicBezTo>
                <a:cubicBezTo>
                  <a:pt x="10972186" y="5722"/>
                  <a:pt x="10972980" y="12495"/>
                  <a:pt x="10972800" y="18288"/>
                </a:cubicBezTo>
                <a:cubicBezTo>
                  <a:pt x="10786146" y="12536"/>
                  <a:pt x="10623717" y="14033"/>
                  <a:pt x="10506456" y="18288"/>
                </a:cubicBezTo>
                <a:cubicBezTo>
                  <a:pt x="10389195" y="22543"/>
                  <a:pt x="10296178" y="20107"/>
                  <a:pt x="10149840" y="18288"/>
                </a:cubicBezTo>
                <a:cubicBezTo>
                  <a:pt x="10003502" y="16469"/>
                  <a:pt x="9767530" y="28891"/>
                  <a:pt x="9464040" y="18288"/>
                </a:cubicBezTo>
                <a:cubicBezTo>
                  <a:pt x="9160550" y="7685"/>
                  <a:pt x="9229050" y="2659"/>
                  <a:pt x="8997696" y="18288"/>
                </a:cubicBezTo>
                <a:cubicBezTo>
                  <a:pt x="8766342" y="33917"/>
                  <a:pt x="8340136" y="34864"/>
                  <a:pt x="8092440" y="18288"/>
                </a:cubicBezTo>
                <a:cubicBezTo>
                  <a:pt x="7844744" y="1712"/>
                  <a:pt x="7863720" y="27405"/>
                  <a:pt x="7735824" y="18288"/>
                </a:cubicBezTo>
                <a:cubicBezTo>
                  <a:pt x="7607928" y="9171"/>
                  <a:pt x="7323619" y="461"/>
                  <a:pt x="7050024" y="18288"/>
                </a:cubicBezTo>
                <a:cubicBezTo>
                  <a:pt x="6776429" y="36115"/>
                  <a:pt x="6787899" y="28206"/>
                  <a:pt x="6693408" y="18288"/>
                </a:cubicBezTo>
                <a:cubicBezTo>
                  <a:pt x="6598917" y="8370"/>
                  <a:pt x="6395231" y="19114"/>
                  <a:pt x="6227064" y="18288"/>
                </a:cubicBezTo>
                <a:cubicBezTo>
                  <a:pt x="6058897" y="17462"/>
                  <a:pt x="5618582" y="1091"/>
                  <a:pt x="5431536" y="18288"/>
                </a:cubicBezTo>
                <a:cubicBezTo>
                  <a:pt x="5244490" y="35485"/>
                  <a:pt x="4729797" y="-9650"/>
                  <a:pt x="4526280" y="18288"/>
                </a:cubicBezTo>
                <a:cubicBezTo>
                  <a:pt x="4322763" y="46226"/>
                  <a:pt x="4216797" y="756"/>
                  <a:pt x="4059936" y="18288"/>
                </a:cubicBezTo>
                <a:cubicBezTo>
                  <a:pt x="3903075" y="35820"/>
                  <a:pt x="3537912" y="42098"/>
                  <a:pt x="3374136" y="18288"/>
                </a:cubicBezTo>
                <a:cubicBezTo>
                  <a:pt x="3210360" y="-5522"/>
                  <a:pt x="3126842" y="39135"/>
                  <a:pt x="2907792" y="18288"/>
                </a:cubicBezTo>
                <a:cubicBezTo>
                  <a:pt x="2688742" y="-2559"/>
                  <a:pt x="2490436" y="34100"/>
                  <a:pt x="2112264" y="18288"/>
                </a:cubicBezTo>
                <a:cubicBezTo>
                  <a:pt x="1734092" y="2476"/>
                  <a:pt x="1744622" y="-7274"/>
                  <a:pt x="1536192" y="18288"/>
                </a:cubicBezTo>
                <a:cubicBezTo>
                  <a:pt x="1327762" y="43850"/>
                  <a:pt x="1189025" y="6435"/>
                  <a:pt x="1069848" y="18288"/>
                </a:cubicBezTo>
                <a:cubicBezTo>
                  <a:pt x="950671" y="30141"/>
                  <a:pt x="858345" y="33684"/>
                  <a:pt x="713232" y="18288"/>
                </a:cubicBezTo>
                <a:cubicBezTo>
                  <a:pt x="568119" y="2892"/>
                  <a:pt x="250292" y="5410"/>
                  <a:pt x="0" y="18288"/>
                </a:cubicBezTo>
                <a:cubicBezTo>
                  <a:pt x="465" y="13062"/>
                  <a:pt x="-894" y="9029"/>
                  <a:pt x="0" y="0"/>
                </a:cubicBezTo>
                <a:close/>
              </a:path>
            </a:pathLst>
          </a:custGeom>
          <a:solidFill>
            <a:schemeClr val="accent2">
              <a:alpha val="75000"/>
            </a:schemeClr>
          </a:solidFill>
          <a:ln w="44450" cap="rnd">
            <a:solidFill>
              <a:schemeClr val="accent2">
                <a:alpha val="75000"/>
              </a:schemeClr>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BF9F55E3-4628-AB6B-054E-150A878E86A0}"/>
              </a:ext>
            </a:extLst>
          </p:cNvPr>
          <p:cNvSpPr>
            <a:spLocks noGrp="1"/>
          </p:cNvSpPr>
          <p:nvPr>
            <p:ph idx="1"/>
          </p:nvPr>
        </p:nvSpPr>
        <p:spPr>
          <a:xfrm>
            <a:off x="572493" y="2071316"/>
            <a:ext cx="6713552" cy="4119172"/>
          </a:xfrm>
        </p:spPr>
        <p:txBody>
          <a:bodyPr>
            <a:normAutofit/>
          </a:bodyPr>
          <a:lstStyle/>
          <a:p>
            <a:pPr lvl="0"/>
            <a:r>
              <a:rPr lang="en-GB" sz="2200"/>
              <a:t>Finalise the contracting with Hellenic Association by November 2026</a:t>
            </a:r>
          </a:p>
          <a:p>
            <a:pPr lvl="0"/>
            <a:r>
              <a:rPr lang="en-GB" sz="2200"/>
              <a:t>Establish involvement of IFSW E in the management and scientific committees</a:t>
            </a:r>
          </a:p>
          <a:p>
            <a:pPr lvl="0"/>
            <a:r>
              <a:rPr lang="en-GB" sz="2200"/>
              <a:t>Promote the conference widely through our membership and networks</a:t>
            </a:r>
          </a:p>
          <a:p>
            <a:r>
              <a:rPr lang="en-GB" sz="2200"/>
              <a:t>Support the Hellenic Association in delivering a conference successfully for the profession and participants, and with a surplus.</a:t>
            </a:r>
          </a:p>
        </p:txBody>
      </p:sp>
      <p:pic>
        <p:nvPicPr>
          <p:cNvPr id="5" name="Picture 4">
            <a:extLst>
              <a:ext uri="{FF2B5EF4-FFF2-40B4-BE49-F238E27FC236}">
                <a16:creationId xmlns:a16="http://schemas.microsoft.com/office/drawing/2014/main" id="{534678B1-6F5A-08C1-171B-3F91109721DA}"/>
              </a:ext>
            </a:extLst>
          </p:cNvPr>
          <p:cNvPicPr>
            <a:picLocks noChangeAspect="1"/>
          </p:cNvPicPr>
          <p:nvPr/>
        </p:nvPicPr>
        <p:blipFill>
          <a:blip r:embed="rId2">
            <a:extLst>
              <a:ext uri="{28A0092B-C50C-407E-A947-70E740481C1C}">
                <a14:useLocalDpi xmlns:a14="http://schemas.microsoft.com/office/drawing/2010/main" val="0"/>
              </a:ext>
            </a:extLst>
          </a:blip>
          <a:srcRect l="13339" r="14735" b="-2"/>
          <a:stretch>
            <a:fillRect/>
          </a:stretch>
        </p:blipFill>
        <p:spPr>
          <a:xfrm>
            <a:off x="7675658" y="2093976"/>
            <a:ext cx="3941064" cy="4096512"/>
          </a:xfrm>
          <a:prstGeom prst="rect">
            <a:avLst/>
          </a:prstGeom>
        </p:spPr>
      </p:pic>
    </p:spTree>
    <p:extLst>
      <p:ext uri="{BB962C8B-B14F-4D97-AF65-F5344CB8AC3E}">
        <p14:creationId xmlns:p14="http://schemas.microsoft.com/office/powerpoint/2010/main" val="105300281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45D37F4E-DDB4-456B-97E0-9937730A03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A6C6CF3-B64B-CEB6-1479-F44607B2AF88}"/>
              </a:ext>
            </a:extLst>
          </p:cNvPr>
          <p:cNvSpPr>
            <a:spLocks noGrp="1"/>
          </p:cNvSpPr>
          <p:nvPr>
            <p:ph type="title"/>
          </p:nvPr>
        </p:nvSpPr>
        <p:spPr>
          <a:xfrm>
            <a:off x="572493" y="238539"/>
            <a:ext cx="11018520" cy="1434415"/>
          </a:xfrm>
        </p:spPr>
        <p:txBody>
          <a:bodyPr anchor="b">
            <a:normAutofit/>
          </a:bodyPr>
          <a:lstStyle/>
          <a:p>
            <a:r>
              <a:rPr lang="en-GB" sz="4600" b="1"/>
              <a:t>Planning for the future and supporting all generations of social workers</a:t>
            </a:r>
          </a:p>
        </p:txBody>
      </p:sp>
      <p:sp>
        <p:nvSpPr>
          <p:cNvPr id="12" name="sketchy line">
            <a:extLst>
              <a:ext uri="{FF2B5EF4-FFF2-40B4-BE49-F238E27FC236}">
                <a16:creationId xmlns:a16="http://schemas.microsoft.com/office/drawing/2014/main" id="{B2DD41CD-8F47-4F56-AD12-4E2FF76969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2493" y="1681544"/>
            <a:ext cx="10972800" cy="18288"/>
          </a:xfrm>
          <a:custGeom>
            <a:avLst/>
            <a:gdLst>
              <a:gd name="csX0" fmla="*/ 0 w 10972800"/>
              <a:gd name="csY0" fmla="*/ 0 h 18288"/>
              <a:gd name="csX1" fmla="*/ 356616 w 10972800"/>
              <a:gd name="csY1" fmla="*/ 0 h 18288"/>
              <a:gd name="csX2" fmla="*/ 1042416 w 10972800"/>
              <a:gd name="csY2" fmla="*/ 0 h 18288"/>
              <a:gd name="csX3" fmla="*/ 1947672 w 10972800"/>
              <a:gd name="csY3" fmla="*/ 0 h 18288"/>
              <a:gd name="csX4" fmla="*/ 2633472 w 10972800"/>
              <a:gd name="csY4" fmla="*/ 0 h 18288"/>
              <a:gd name="csX5" fmla="*/ 2990088 w 10972800"/>
              <a:gd name="csY5" fmla="*/ 0 h 18288"/>
              <a:gd name="csX6" fmla="*/ 3456432 w 10972800"/>
              <a:gd name="csY6" fmla="*/ 0 h 18288"/>
              <a:gd name="csX7" fmla="*/ 4361688 w 10972800"/>
              <a:gd name="csY7" fmla="*/ 0 h 18288"/>
              <a:gd name="csX8" fmla="*/ 5266944 w 10972800"/>
              <a:gd name="csY8" fmla="*/ 0 h 18288"/>
              <a:gd name="csX9" fmla="*/ 6172200 w 10972800"/>
              <a:gd name="csY9" fmla="*/ 0 h 18288"/>
              <a:gd name="csX10" fmla="*/ 6528816 w 10972800"/>
              <a:gd name="csY10" fmla="*/ 0 h 18288"/>
              <a:gd name="csX11" fmla="*/ 7214616 w 10972800"/>
              <a:gd name="csY11" fmla="*/ 0 h 18288"/>
              <a:gd name="csX12" fmla="*/ 7790688 w 10972800"/>
              <a:gd name="csY12" fmla="*/ 0 h 18288"/>
              <a:gd name="csX13" fmla="*/ 8147304 w 10972800"/>
              <a:gd name="csY13" fmla="*/ 0 h 18288"/>
              <a:gd name="csX14" fmla="*/ 9052560 w 10972800"/>
              <a:gd name="csY14" fmla="*/ 0 h 18288"/>
              <a:gd name="csX15" fmla="*/ 9409176 w 10972800"/>
              <a:gd name="csY15" fmla="*/ 0 h 18288"/>
              <a:gd name="csX16" fmla="*/ 9765792 w 10972800"/>
              <a:gd name="csY16" fmla="*/ 0 h 18288"/>
              <a:gd name="csX17" fmla="*/ 10341864 w 10972800"/>
              <a:gd name="csY17" fmla="*/ 0 h 18288"/>
              <a:gd name="csX18" fmla="*/ 10972800 w 10972800"/>
              <a:gd name="csY18" fmla="*/ 0 h 18288"/>
              <a:gd name="csX19" fmla="*/ 10972800 w 10972800"/>
              <a:gd name="csY19" fmla="*/ 18288 h 18288"/>
              <a:gd name="csX20" fmla="*/ 10177272 w 10972800"/>
              <a:gd name="csY20" fmla="*/ 18288 h 18288"/>
              <a:gd name="csX21" fmla="*/ 9820656 w 10972800"/>
              <a:gd name="csY21" fmla="*/ 18288 h 18288"/>
              <a:gd name="csX22" fmla="*/ 9464040 w 10972800"/>
              <a:gd name="csY22" fmla="*/ 18288 h 18288"/>
              <a:gd name="csX23" fmla="*/ 8778240 w 10972800"/>
              <a:gd name="csY23" fmla="*/ 18288 h 18288"/>
              <a:gd name="csX24" fmla="*/ 8421624 w 10972800"/>
              <a:gd name="csY24" fmla="*/ 18288 h 18288"/>
              <a:gd name="csX25" fmla="*/ 7735824 w 10972800"/>
              <a:gd name="csY25" fmla="*/ 18288 h 18288"/>
              <a:gd name="csX26" fmla="*/ 6940296 w 10972800"/>
              <a:gd name="csY26" fmla="*/ 18288 h 18288"/>
              <a:gd name="csX27" fmla="*/ 6254496 w 10972800"/>
              <a:gd name="csY27" fmla="*/ 18288 h 18288"/>
              <a:gd name="csX28" fmla="*/ 5458968 w 10972800"/>
              <a:gd name="csY28" fmla="*/ 18288 h 18288"/>
              <a:gd name="csX29" fmla="*/ 4663440 w 10972800"/>
              <a:gd name="csY29" fmla="*/ 18288 h 18288"/>
              <a:gd name="csX30" fmla="*/ 4306824 w 10972800"/>
              <a:gd name="csY30" fmla="*/ 18288 h 18288"/>
              <a:gd name="csX31" fmla="*/ 3840480 w 10972800"/>
              <a:gd name="csY31" fmla="*/ 18288 h 18288"/>
              <a:gd name="csX32" fmla="*/ 3264408 w 10972800"/>
              <a:gd name="csY32" fmla="*/ 18288 h 18288"/>
              <a:gd name="csX33" fmla="*/ 2578608 w 10972800"/>
              <a:gd name="csY33" fmla="*/ 18288 h 18288"/>
              <a:gd name="csX34" fmla="*/ 1673352 w 10972800"/>
              <a:gd name="csY34" fmla="*/ 18288 h 18288"/>
              <a:gd name="csX35" fmla="*/ 877824 w 10972800"/>
              <a:gd name="csY35" fmla="*/ 18288 h 18288"/>
              <a:gd name="csX36" fmla="*/ 0 w 10972800"/>
              <a:gd name="csY36" fmla="*/ 18288 h 18288"/>
              <a:gd name="csX37" fmla="*/ 0 w 10972800"/>
              <a:gd name="csY37"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Lst>
            <a:rect l="l" t="t" r="r" b="b"/>
            <a:pathLst>
              <a:path w="10972800" h="18288" fill="none" extrusionOk="0">
                <a:moveTo>
                  <a:pt x="0" y="0"/>
                </a:moveTo>
                <a:cubicBezTo>
                  <a:pt x="165916" y="-1866"/>
                  <a:pt x="188720" y="13756"/>
                  <a:pt x="356616" y="0"/>
                </a:cubicBezTo>
                <a:cubicBezTo>
                  <a:pt x="524512" y="-13756"/>
                  <a:pt x="734781" y="8922"/>
                  <a:pt x="1042416" y="0"/>
                </a:cubicBezTo>
                <a:cubicBezTo>
                  <a:pt x="1350051" y="-8922"/>
                  <a:pt x="1595982" y="-26315"/>
                  <a:pt x="1947672" y="0"/>
                </a:cubicBezTo>
                <a:cubicBezTo>
                  <a:pt x="2299362" y="26315"/>
                  <a:pt x="2292691" y="-19526"/>
                  <a:pt x="2633472" y="0"/>
                </a:cubicBezTo>
                <a:cubicBezTo>
                  <a:pt x="2974253" y="19526"/>
                  <a:pt x="2857309" y="10773"/>
                  <a:pt x="2990088" y="0"/>
                </a:cubicBezTo>
                <a:cubicBezTo>
                  <a:pt x="3122867" y="-10773"/>
                  <a:pt x="3359343" y="7194"/>
                  <a:pt x="3456432" y="0"/>
                </a:cubicBezTo>
                <a:cubicBezTo>
                  <a:pt x="3553521" y="-7194"/>
                  <a:pt x="4136258" y="5108"/>
                  <a:pt x="4361688" y="0"/>
                </a:cubicBezTo>
                <a:cubicBezTo>
                  <a:pt x="4587118" y="-5108"/>
                  <a:pt x="4992424" y="-42958"/>
                  <a:pt x="5266944" y="0"/>
                </a:cubicBezTo>
                <a:cubicBezTo>
                  <a:pt x="5541464" y="42958"/>
                  <a:pt x="5882966" y="-3430"/>
                  <a:pt x="6172200" y="0"/>
                </a:cubicBezTo>
                <a:cubicBezTo>
                  <a:pt x="6461434" y="3430"/>
                  <a:pt x="6432127" y="6688"/>
                  <a:pt x="6528816" y="0"/>
                </a:cubicBezTo>
                <a:cubicBezTo>
                  <a:pt x="6625505" y="-6688"/>
                  <a:pt x="6916805" y="-436"/>
                  <a:pt x="7214616" y="0"/>
                </a:cubicBezTo>
                <a:cubicBezTo>
                  <a:pt x="7512427" y="436"/>
                  <a:pt x="7626159" y="-6909"/>
                  <a:pt x="7790688" y="0"/>
                </a:cubicBezTo>
                <a:cubicBezTo>
                  <a:pt x="7955217" y="6909"/>
                  <a:pt x="8048891" y="15307"/>
                  <a:pt x="8147304" y="0"/>
                </a:cubicBezTo>
                <a:cubicBezTo>
                  <a:pt x="8245717" y="-15307"/>
                  <a:pt x="8645618" y="-11734"/>
                  <a:pt x="9052560" y="0"/>
                </a:cubicBezTo>
                <a:cubicBezTo>
                  <a:pt x="9459502" y="11734"/>
                  <a:pt x="9320584" y="8388"/>
                  <a:pt x="9409176" y="0"/>
                </a:cubicBezTo>
                <a:cubicBezTo>
                  <a:pt x="9497768" y="-8388"/>
                  <a:pt x="9644192" y="8379"/>
                  <a:pt x="9765792" y="0"/>
                </a:cubicBezTo>
                <a:cubicBezTo>
                  <a:pt x="9887392" y="-8379"/>
                  <a:pt x="10105220" y="-12663"/>
                  <a:pt x="10341864" y="0"/>
                </a:cubicBezTo>
                <a:cubicBezTo>
                  <a:pt x="10578508" y="12663"/>
                  <a:pt x="10773103" y="-5786"/>
                  <a:pt x="10972800" y="0"/>
                </a:cubicBezTo>
                <a:cubicBezTo>
                  <a:pt x="10972146" y="8818"/>
                  <a:pt x="10972240" y="13823"/>
                  <a:pt x="10972800" y="18288"/>
                </a:cubicBezTo>
                <a:cubicBezTo>
                  <a:pt x="10588778" y="31598"/>
                  <a:pt x="10543381" y="-12698"/>
                  <a:pt x="10177272" y="18288"/>
                </a:cubicBezTo>
                <a:cubicBezTo>
                  <a:pt x="9811163" y="49274"/>
                  <a:pt x="9996817" y="25662"/>
                  <a:pt x="9820656" y="18288"/>
                </a:cubicBezTo>
                <a:cubicBezTo>
                  <a:pt x="9644495" y="10914"/>
                  <a:pt x="9607007" y="31631"/>
                  <a:pt x="9464040" y="18288"/>
                </a:cubicBezTo>
                <a:cubicBezTo>
                  <a:pt x="9321073" y="4945"/>
                  <a:pt x="9114189" y="28940"/>
                  <a:pt x="8778240" y="18288"/>
                </a:cubicBezTo>
                <a:cubicBezTo>
                  <a:pt x="8442291" y="7636"/>
                  <a:pt x="8594763" y="987"/>
                  <a:pt x="8421624" y="18288"/>
                </a:cubicBezTo>
                <a:cubicBezTo>
                  <a:pt x="8248485" y="35589"/>
                  <a:pt x="7929515" y="37573"/>
                  <a:pt x="7735824" y="18288"/>
                </a:cubicBezTo>
                <a:cubicBezTo>
                  <a:pt x="7542133" y="-997"/>
                  <a:pt x="7252504" y="33858"/>
                  <a:pt x="6940296" y="18288"/>
                </a:cubicBezTo>
                <a:cubicBezTo>
                  <a:pt x="6628088" y="2718"/>
                  <a:pt x="6528503" y="48389"/>
                  <a:pt x="6254496" y="18288"/>
                </a:cubicBezTo>
                <a:cubicBezTo>
                  <a:pt x="5980489" y="-11813"/>
                  <a:pt x="5695784" y="-3740"/>
                  <a:pt x="5458968" y="18288"/>
                </a:cubicBezTo>
                <a:cubicBezTo>
                  <a:pt x="5222152" y="40316"/>
                  <a:pt x="5010751" y="19095"/>
                  <a:pt x="4663440" y="18288"/>
                </a:cubicBezTo>
                <a:cubicBezTo>
                  <a:pt x="4316129" y="17481"/>
                  <a:pt x="4425552" y="1606"/>
                  <a:pt x="4306824" y="18288"/>
                </a:cubicBezTo>
                <a:cubicBezTo>
                  <a:pt x="4188096" y="34970"/>
                  <a:pt x="3941535" y="7481"/>
                  <a:pt x="3840480" y="18288"/>
                </a:cubicBezTo>
                <a:cubicBezTo>
                  <a:pt x="3739425" y="29095"/>
                  <a:pt x="3402388" y="17641"/>
                  <a:pt x="3264408" y="18288"/>
                </a:cubicBezTo>
                <a:cubicBezTo>
                  <a:pt x="3126428" y="18935"/>
                  <a:pt x="2776779" y="9983"/>
                  <a:pt x="2578608" y="18288"/>
                </a:cubicBezTo>
                <a:cubicBezTo>
                  <a:pt x="2380437" y="26593"/>
                  <a:pt x="1909468" y="25818"/>
                  <a:pt x="1673352" y="18288"/>
                </a:cubicBezTo>
                <a:cubicBezTo>
                  <a:pt x="1437236" y="10758"/>
                  <a:pt x="1131180" y="49884"/>
                  <a:pt x="877824" y="18288"/>
                </a:cubicBezTo>
                <a:cubicBezTo>
                  <a:pt x="624468" y="-13308"/>
                  <a:pt x="206753" y="2195"/>
                  <a:pt x="0" y="18288"/>
                </a:cubicBezTo>
                <a:cubicBezTo>
                  <a:pt x="313" y="10654"/>
                  <a:pt x="-263" y="4056"/>
                  <a:pt x="0" y="0"/>
                </a:cubicBezTo>
                <a:close/>
              </a:path>
              <a:path w="10972800" h="18288" stroke="0" extrusionOk="0">
                <a:moveTo>
                  <a:pt x="0" y="0"/>
                </a:moveTo>
                <a:cubicBezTo>
                  <a:pt x="164017" y="-17675"/>
                  <a:pt x="309425" y="9913"/>
                  <a:pt x="466344" y="0"/>
                </a:cubicBezTo>
                <a:cubicBezTo>
                  <a:pt x="623263" y="-9913"/>
                  <a:pt x="659300" y="-14524"/>
                  <a:pt x="822960" y="0"/>
                </a:cubicBezTo>
                <a:cubicBezTo>
                  <a:pt x="986620" y="14524"/>
                  <a:pt x="1105222" y="-16481"/>
                  <a:pt x="1289304" y="0"/>
                </a:cubicBezTo>
                <a:cubicBezTo>
                  <a:pt x="1473386" y="16481"/>
                  <a:pt x="1693223" y="26161"/>
                  <a:pt x="1975104" y="0"/>
                </a:cubicBezTo>
                <a:cubicBezTo>
                  <a:pt x="2256985" y="-26161"/>
                  <a:pt x="2435781" y="23061"/>
                  <a:pt x="2770632" y="0"/>
                </a:cubicBezTo>
                <a:cubicBezTo>
                  <a:pt x="3105483" y="-23061"/>
                  <a:pt x="3247479" y="-44011"/>
                  <a:pt x="3675888" y="0"/>
                </a:cubicBezTo>
                <a:cubicBezTo>
                  <a:pt x="4104297" y="44011"/>
                  <a:pt x="4280918" y="4017"/>
                  <a:pt x="4581144" y="0"/>
                </a:cubicBezTo>
                <a:cubicBezTo>
                  <a:pt x="4881370" y="-4017"/>
                  <a:pt x="5021699" y="-11889"/>
                  <a:pt x="5157216" y="0"/>
                </a:cubicBezTo>
                <a:cubicBezTo>
                  <a:pt x="5292733" y="11889"/>
                  <a:pt x="5603398" y="-17698"/>
                  <a:pt x="5952744" y="0"/>
                </a:cubicBezTo>
                <a:cubicBezTo>
                  <a:pt x="6302090" y="17698"/>
                  <a:pt x="6353093" y="-11909"/>
                  <a:pt x="6638544" y="0"/>
                </a:cubicBezTo>
                <a:cubicBezTo>
                  <a:pt x="6923995" y="11909"/>
                  <a:pt x="7053404" y="21630"/>
                  <a:pt x="7214616" y="0"/>
                </a:cubicBezTo>
                <a:cubicBezTo>
                  <a:pt x="7375828" y="-21630"/>
                  <a:pt x="7837963" y="3886"/>
                  <a:pt x="8010144" y="0"/>
                </a:cubicBezTo>
                <a:cubicBezTo>
                  <a:pt x="8182325" y="-3886"/>
                  <a:pt x="8224183" y="16009"/>
                  <a:pt x="8366760" y="0"/>
                </a:cubicBezTo>
                <a:cubicBezTo>
                  <a:pt x="8509337" y="-16009"/>
                  <a:pt x="8687920" y="-5720"/>
                  <a:pt x="8942832" y="0"/>
                </a:cubicBezTo>
                <a:cubicBezTo>
                  <a:pt x="9197744" y="5720"/>
                  <a:pt x="9368437" y="20479"/>
                  <a:pt x="9628632" y="0"/>
                </a:cubicBezTo>
                <a:cubicBezTo>
                  <a:pt x="9888827" y="-20479"/>
                  <a:pt x="10560858" y="-20746"/>
                  <a:pt x="10972800" y="0"/>
                </a:cubicBezTo>
                <a:cubicBezTo>
                  <a:pt x="10972186" y="5722"/>
                  <a:pt x="10972980" y="12495"/>
                  <a:pt x="10972800" y="18288"/>
                </a:cubicBezTo>
                <a:cubicBezTo>
                  <a:pt x="10786146" y="12536"/>
                  <a:pt x="10623717" y="14033"/>
                  <a:pt x="10506456" y="18288"/>
                </a:cubicBezTo>
                <a:cubicBezTo>
                  <a:pt x="10389195" y="22543"/>
                  <a:pt x="10296178" y="20107"/>
                  <a:pt x="10149840" y="18288"/>
                </a:cubicBezTo>
                <a:cubicBezTo>
                  <a:pt x="10003502" y="16469"/>
                  <a:pt x="9767530" y="28891"/>
                  <a:pt x="9464040" y="18288"/>
                </a:cubicBezTo>
                <a:cubicBezTo>
                  <a:pt x="9160550" y="7685"/>
                  <a:pt x="9229050" y="2659"/>
                  <a:pt x="8997696" y="18288"/>
                </a:cubicBezTo>
                <a:cubicBezTo>
                  <a:pt x="8766342" y="33917"/>
                  <a:pt x="8340136" y="34864"/>
                  <a:pt x="8092440" y="18288"/>
                </a:cubicBezTo>
                <a:cubicBezTo>
                  <a:pt x="7844744" y="1712"/>
                  <a:pt x="7863720" y="27405"/>
                  <a:pt x="7735824" y="18288"/>
                </a:cubicBezTo>
                <a:cubicBezTo>
                  <a:pt x="7607928" y="9171"/>
                  <a:pt x="7323619" y="461"/>
                  <a:pt x="7050024" y="18288"/>
                </a:cubicBezTo>
                <a:cubicBezTo>
                  <a:pt x="6776429" y="36115"/>
                  <a:pt x="6787899" y="28206"/>
                  <a:pt x="6693408" y="18288"/>
                </a:cubicBezTo>
                <a:cubicBezTo>
                  <a:pt x="6598917" y="8370"/>
                  <a:pt x="6395231" y="19114"/>
                  <a:pt x="6227064" y="18288"/>
                </a:cubicBezTo>
                <a:cubicBezTo>
                  <a:pt x="6058897" y="17462"/>
                  <a:pt x="5618582" y="1091"/>
                  <a:pt x="5431536" y="18288"/>
                </a:cubicBezTo>
                <a:cubicBezTo>
                  <a:pt x="5244490" y="35485"/>
                  <a:pt x="4729797" y="-9650"/>
                  <a:pt x="4526280" y="18288"/>
                </a:cubicBezTo>
                <a:cubicBezTo>
                  <a:pt x="4322763" y="46226"/>
                  <a:pt x="4216797" y="756"/>
                  <a:pt x="4059936" y="18288"/>
                </a:cubicBezTo>
                <a:cubicBezTo>
                  <a:pt x="3903075" y="35820"/>
                  <a:pt x="3537912" y="42098"/>
                  <a:pt x="3374136" y="18288"/>
                </a:cubicBezTo>
                <a:cubicBezTo>
                  <a:pt x="3210360" y="-5522"/>
                  <a:pt x="3126842" y="39135"/>
                  <a:pt x="2907792" y="18288"/>
                </a:cubicBezTo>
                <a:cubicBezTo>
                  <a:pt x="2688742" y="-2559"/>
                  <a:pt x="2490436" y="34100"/>
                  <a:pt x="2112264" y="18288"/>
                </a:cubicBezTo>
                <a:cubicBezTo>
                  <a:pt x="1734092" y="2476"/>
                  <a:pt x="1744622" y="-7274"/>
                  <a:pt x="1536192" y="18288"/>
                </a:cubicBezTo>
                <a:cubicBezTo>
                  <a:pt x="1327762" y="43850"/>
                  <a:pt x="1189025" y="6435"/>
                  <a:pt x="1069848" y="18288"/>
                </a:cubicBezTo>
                <a:cubicBezTo>
                  <a:pt x="950671" y="30141"/>
                  <a:pt x="858345" y="33684"/>
                  <a:pt x="713232" y="18288"/>
                </a:cubicBezTo>
                <a:cubicBezTo>
                  <a:pt x="568119" y="2892"/>
                  <a:pt x="250292" y="5410"/>
                  <a:pt x="0" y="18288"/>
                </a:cubicBezTo>
                <a:cubicBezTo>
                  <a:pt x="465" y="13062"/>
                  <a:pt x="-894" y="9029"/>
                  <a:pt x="0" y="0"/>
                </a:cubicBezTo>
                <a:close/>
              </a:path>
            </a:pathLst>
          </a:custGeom>
          <a:solidFill>
            <a:schemeClr val="accent2">
              <a:alpha val="75000"/>
            </a:schemeClr>
          </a:solidFill>
          <a:ln w="44450" cap="rnd">
            <a:solidFill>
              <a:schemeClr val="accent2">
                <a:alpha val="75000"/>
              </a:schemeClr>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68433548-8A25-65C2-11F4-3C3F95EE6A77}"/>
              </a:ext>
            </a:extLst>
          </p:cNvPr>
          <p:cNvSpPr>
            <a:spLocks noGrp="1"/>
          </p:cNvSpPr>
          <p:nvPr>
            <p:ph idx="1"/>
          </p:nvPr>
        </p:nvSpPr>
        <p:spPr>
          <a:xfrm>
            <a:off x="572493" y="2071316"/>
            <a:ext cx="6713552" cy="4119172"/>
          </a:xfrm>
        </p:spPr>
        <p:txBody>
          <a:bodyPr>
            <a:normAutofit/>
          </a:bodyPr>
          <a:lstStyle/>
          <a:p>
            <a:pPr lvl="0"/>
            <a:r>
              <a:rPr lang="en-GB" sz="2200"/>
              <a:t>Support the NSWN with advice, mentoring and encouragement</a:t>
            </a:r>
          </a:p>
          <a:p>
            <a:pPr lvl="0"/>
            <a:r>
              <a:rPr lang="en-GB" sz="2200"/>
              <a:t>Carry forward unspent monies from the budget 2025/6</a:t>
            </a:r>
          </a:p>
          <a:p>
            <a:pPr lvl="0"/>
            <a:r>
              <a:rPr lang="en-GB" sz="2200"/>
              <a:t>Support the network in fundraising for its own activities</a:t>
            </a:r>
          </a:p>
          <a:p>
            <a:pPr lvl="0"/>
            <a:r>
              <a:rPr lang="en-GB" sz="2200"/>
              <a:t>Promote the position statement on intergenerational social work if approved by the DM 2026.</a:t>
            </a:r>
          </a:p>
          <a:p>
            <a:pPr lvl="0"/>
            <a:r>
              <a:rPr lang="en-GB" sz="2200"/>
              <a:t>Measure levels of NSW involvement amongst our members and report in DM 2027</a:t>
            </a:r>
          </a:p>
          <a:p>
            <a:pPr marL="0" indent="0">
              <a:buNone/>
            </a:pPr>
            <a:endParaRPr lang="en-GB" sz="2200"/>
          </a:p>
        </p:txBody>
      </p:sp>
      <p:pic>
        <p:nvPicPr>
          <p:cNvPr id="5" name="Picture 4">
            <a:extLst>
              <a:ext uri="{FF2B5EF4-FFF2-40B4-BE49-F238E27FC236}">
                <a16:creationId xmlns:a16="http://schemas.microsoft.com/office/drawing/2014/main" id="{0B00CC3A-E030-98B9-8168-698CD8B194D5}"/>
              </a:ext>
            </a:extLst>
          </p:cNvPr>
          <p:cNvPicPr>
            <a:picLocks noChangeAspect="1"/>
          </p:cNvPicPr>
          <p:nvPr/>
        </p:nvPicPr>
        <p:blipFill>
          <a:blip r:embed="rId2">
            <a:extLst>
              <a:ext uri="{28A0092B-C50C-407E-A947-70E740481C1C}">
                <a14:useLocalDpi xmlns:a14="http://schemas.microsoft.com/office/drawing/2010/main" val="0"/>
              </a:ext>
            </a:extLst>
          </a:blip>
          <a:srcRect l="13339" r="14735" b="-2"/>
          <a:stretch>
            <a:fillRect/>
          </a:stretch>
        </p:blipFill>
        <p:spPr>
          <a:xfrm>
            <a:off x="7675658" y="2093976"/>
            <a:ext cx="3941064" cy="4096512"/>
          </a:xfrm>
          <a:prstGeom prst="rect">
            <a:avLst/>
          </a:prstGeom>
        </p:spPr>
      </p:pic>
    </p:spTree>
    <p:extLst>
      <p:ext uri="{BB962C8B-B14F-4D97-AF65-F5344CB8AC3E}">
        <p14:creationId xmlns:p14="http://schemas.microsoft.com/office/powerpoint/2010/main" val="385303463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6753252F-4873-4F63-801D-CC719279A7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047C8CCB-F95D-4249-92DD-651249D353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2013557" cy="6858000"/>
          </a:xfrm>
          <a:prstGeom prst="rect">
            <a:avLst/>
          </a:prstGeom>
          <a:solidFill>
            <a:srgbClr val="6467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03F712E-10C3-23F4-BB0E-8E5398780B27}"/>
              </a:ext>
            </a:extLst>
          </p:cNvPr>
          <p:cNvSpPr>
            <a:spLocks noGrp="1"/>
          </p:cNvSpPr>
          <p:nvPr>
            <p:ph type="title"/>
          </p:nvPr>
        </p:nvSpPr>
        <p:spPr>
          <a:xfrm>
            <a:off x="640080" y="2074363"/>
            <a:ext cx="2752354" cy="2709275"/>
          </a:xfrm>
          <a:prstGeom prst="ellipse">
            <a:avLst/>
          </a:prstGeom>
          <a:solidFill>
            <a:srgbClr val="262626"/>
          </a:solidFill>
          <a:ln w="174625" cmpd="thinThick">
            <a:solidFill>
              <a:srgbClr val="262626"/>
            </a:solidFill>
          </a:ln>
        </p:spPr>
        <p:txBody>
          <a:bodyPr vert="horz" lIns="91440" tIns="45720" rIns="91440" bIns="45720" rtlCol="0" anchor="ctr">
            <a:normAutofit fontScale="90000"/>
          </a:bodyPr>
          <a:lstStyle/>
          <a:p>
            <a:pPr algn="ctr"/>
            <a:r>
              <a:rPr lang="en-US" sz="2600" kern="1200" dirty="0" err="1">
                <a:solidFill>
                  <a:srgbClr val="FFFFFF"/>
                </a:solidFill>
                <a:latin typeface="+mj-lt"/>
                <a:ea typeface="+mj-ea"/>
                <a:cs typeface="+mj-cs"/>
              </a:rPr>
              <a:t>Encourging</a:t>
            </a:r>
            <a:r>
              <a:rPr lang="en-US" sz="2600" kern="1200" dirty="0">
                <a:solidFill>
                  <a:srgbClr val="FFFFFF"/>
                </a:solidFill>
                <a:latin typeface="+mj-lt"/>
                <a:ea typeface="+mj-ea"/>
                <a:cs typeface="+mj-cs"/>
              </a:rPr>
              <a:t> the next generation of social workers and social care professionals</a:t>
            </a:r>
          </a:p>
        </p:txBody>
      </p:sp>
      <p:pic>
        <p:nvPicPr>
          <p:cNvPr id="8" name="Content Placeholder 7">
            <a:extLst>
              <a:ext uri="{FF2B5EF4-FFF2-40B4-BE49-F238E27FC236}">
                <a16:creationId xmlns:a16="http://schemas.microsoft.com/office/drawing/2014/main" id="{898A5D5F-8303-6DEA-A007-F7070B48E7D5}"/>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345375" y="961812"/>
            <a:ext cx="6574649" cy="4930987"/>
          </a:xfrm>
          <a:prstGeom prst="rect">
            <a:avLst/>
          </a:prstGeom>
        </p:spPr>
      </p:pic>
      <p:pic>
        <p:nvPicPr>
          <p:cNvPr id="9" name="image1.jpg" descr="A logo with a world map and arrows&#10;&#10;AI-generated content may be incorrect.">
            <a:extLst>
              <a:ext uri="{FF2B5EF4-FFF2-40B4-BE49-F238E27FC236}">
                <a16:creationId xmlns:a16="http://schemas.microsoft.com/office/drawing/2014/main" id="{5F6F230E-67EA-1802-CAB9-ED0DF1BF36AD}"/>
              </a:ext>
            </a:extLst>
          </p:cNvPr>
          <p:cNvPicPr/>
          <p:nvPr/>
        </p:nvPicPr>
        <p:blipFill>
          <a:blip r:embed="rId3"/>
          <a:srcRect l="11816" r="13185" b="1"/>
          <a:stretch>
            <a:fillRect/>
          </a:stretch>
        </p:blipFill>
        <p:spPr>
          <a:xfrm>
            <a:off x="10224278" y="4952167"/>
            <a:ext cx="1989279" cy="1905832"/>
          </a:xfrm>
          <a:prstGeom prst="rect">
            <a:avLst/>
          </a:prstGeom>
        </p:spPr>
      </p:pic>
    </p:spTree>
    <p:extLst>
      <p:ext uri="{BB962C8B-B14F-4D97-AF65-F5344CB8AC3E}">
        <p14:creationId xmlns:p14="http://schemas.microsoft.com/office/powerpoint/2010/main" val="378226302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5" name="Rectangle 14">
            <a:extLst>
              <a:ext uri="{FF2B5EF4-FFF2-40B4-BE49-F238E27FC236}">
                <a16:creationId xmlns:a16="http://schemas.microsoft.com/office/drawing/2014/main" id="{2151139A-886F-4B97-8815-729AD3831BB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7" name="Rectangle 16">
            <a:extLst>
              <a:ext uri="{FF2B5EF4-FFF2-40B4-BE49-F238E27FC236}">
                <a16:creationId xmlns:a16="http://schemas.microsoft.com/office/drawing/2014/main" id="{AB5E08C4-8CDD-4623-A5B8-E998C6DEE3B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 y="492"/>
            <a:ext cx="12191998" cy="1575955"/>
          </a:xfrm>
          <a:prstGeom prst="rect">
            <a:avLst/>
          </a:prstGeom>
          <a:gradFill>
            <a:gsLst>
              <a:gs pos="0">
                <a:schemeClr val="accent1">
                  <a:lumMod val="50000"/>
                </a:schemeClr>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15F33878-D502-4FFA-8ACE-F2AECDB2A23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8857" y="35"/>
            <a:ext cx="4063143" cy="1576412"/>
          </a:xfrm>
          <a:prstGeom prst="rect">
            <a:avLst/>
          </a:prstGeom>
          <a:gradFill>
            <a:gsLst>
              <a:gs pos="19000">
                <a:schemeClr val="accent1">
                  <a:lumMod val="50000"/>
                  <a:alpha val="68000"/>
                </a:schemeClr>
              </a:gs>
              <a:gs pos="100000">
                <a:schemeClr val="accent1">
                  <a:alpha val="79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a:extLst>
              <a:ext uri="{FF2B5EF4-FFF2-40B4-BE49-F238E27FC236}">
                <a16:creationId xmlns:a16="http://schemas.microsoft.com/office/drawing/2014/main" id="{D3539FEE-81D3-4406-802E-60B20B16F4F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307778" y="-5307777"/>
            <a:ext cx="1576446" cy="12192001"/>
          </a:xfrm>
          <a:prstGeom prst="rect">
            <a:avLst/>
          </a:prstGeom>
          <a:gradFill>
            <a:gsLst>
              <a:gs pos="16000">
                <a:srgbClr val="000000">
                  <a:alpha val="0"/>
                </a:srgbClr>
              </a:gs>
              <a:gs pos="99000">
                <a:srgbClr val="000000">
                  <a:alpha val="87000"/>
                </a:srgbClr>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3" name="Rectangle 22">
            <a:extLst>
              <a:ext uri="{FF2B5EF4-FFF2-40B4-BE49-F238E27FC236}">
                <a16:creationId xmlns:a16="http://schemas.microsoft.com/office/drawing/2014/main" id="{DC701763-729E-462F-A5A8-E0DEFEB1E2E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825434" y="986"/>
            <a:ext cx="4303422" cy="1575461"/>
          </a:xfrm>
          <a:prstGeom prst="rect">
            <a:avLst/>
          </a:prstGeom>
          <a:gradFill>
            <a:gsLst>
              <a:gs pos="0">
                <a:schemeClr val="accent1">
                  <a:alpha val="17000"/>
                </a:schemeClr>
              </a:gs>
              <a:gs pos="74000">
                <a:schemeClr val="accent1">
                  <a:lumMod val="50000"/>
                  <a:alpha val="0"/>
                </a:schemeClr>
              </a:gs>
            </a:gsLst>
            <a:lin ang="14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le 3">
            <a:extLst>
              <a:ext uri="{FF2B5EF4-FFF2-40B4-BE49-F238E27FC236}">
                <a16:creationId xmlns:a16="http://schemas.microsoft.com/office/drawing/2014/main" id="{2EFFE19D-512F-47A7-96F0-79F8FF43EAFD}"/>
              </a:ext>
            </a:extLst>
          </p:cNvPr>
          <p:cNvSpPr>
            <a:spLocks noGrp="1"/>
          </p:cNvSpPr>
          <p:nvPr>
            <p:ph type="title"/>
          </p:nvPr>
        </p:nvSpPr>
        <p:spPr>
          <a:xfrm>
            <a:off x="699714" y="353160"/>
            <a:ext cx="7091300" cy="898581"/>
          </a:xfrm>
        </p:spPr>
        <p:txBody>
          <a:bodyPr vert="horz" lIns="91440" tIns="45720" rIns="91440" bIns="45720" rtlCol="0" anchor="ctr">
            <a:normAutofit/>
          </a:bodyPr>
          <a:lstStyle/>
          <a:p>
            <a:r>
              <a:rPr lang="en-US" sz="4000" dirty="0">
                <a:solidFill>
                  <a:srgbClr val="FFFFFF"/>
                </a:solidFill>
              </a:rPr>
              <a:t>Our Region</a:t>
            </a:r>
          </a:p>
        </p:txBody>
      </p:sp>
      <p:pic>
        <p:nvPicPr>
          <p:cNvPr id="10" name="Content Placeholder 9">
            <a:extLst>
              <a:ext uri="{FF2B5EF4-FFF2-40B4-BE49-F238E27FC236}">
                <a16:creationId xmlns:a16="http://schemas.microsoft.com/office/drawing/2014/main" id="{2E97C633-2923-C591-9267-20759B38BFBA}"/>
              </a:ext>
            </a:extLst>
          </p:cNvPr>
          <p:cNvPicPr>
            <a:picLocks noGrp="1" noChangeAspect="1"/>
          </p:cNvPicPr>
          <p:nvPr>
            <p:ph sz="half" idx="2"/>
          </p:nvPr>
        </p:nvPicPr>
        <p:blipFill>
          <a:blip r:embed="rId2"/>
          <a:stretch>
            <a:fillRect/>
          </a:stretch>
        </p:blipFill>
        <p:spPr>
          <a:xfrm>
            <a:off x="2388880" y="2181426"/>
            <a:ext cx="3457955" cy="3997637"/>
          </a:xfrm>
          <a:prstGeom prst="rect">
            <a:avLst/>
          </a:prstGeom>
        </p:spPr>
      </p:pic>
      <p:pic>
        <p:nvPicPr>
          <p:cNvPr id="8" name="Content Placeholder 7">
            <a:extLst>
              <a:ext uri="{FF2B5EF4-FFF2-40B4-BE49-F238E27FC236}">
                <a16:creationId xmlns:a16="http://schemas.microsoft.com/office/drawing/2014/main" id="{4B3E3A99-35CE-4404-65CF-30A0EAE837B3}"/>
              </a:ext>
            </a:extLst>
          </p:cNvPr>
          <p:cNvPicPr>
            <a:picLocks noGrp="1" noChangeAspect="1"/>
          </p:cNvPicPr>
          <p:nvPr>
            <p:ph sz="half" idx="1"/>
          </p:nvPr>
        </p:nvPicPr>
        <p:blipFill>
          <a:blip r:embed="rId3"/>
          <a:stretch>
            <a:fillRect/>
          </a:stretch>
        </p:blipFill>
        <p:spPr>
          <a:xfrm>
            <a:off x="6345165" y="2217815"/>
            <a:ext cx="3008367" cy="3997831"/>
          </a:xfrm>
          <a:prstGeom prst="rect">
            <a:avLst/>
          </a:prstGeom>
        </p:spPr>
      </p:pic>
      <p:pic>
        <p:nvPicPr>
          <p:cNvPr id="11" name="image1.jpg" descr="A logo with a world map and arrows&#10;&#10;AI-generated content may be incorrect.">
            <a:extLst>
              <a:ext uri="{FF2B5EF4-FFF2-40B4-BE49-F238E27FC236}">
                <a16:creationId xmlns:a16="http://schemas.microsoft.com/office/drawing/2014/main" id="{220FDEE9-5D14-AB29-11E0-0C6AAB3386FE}"/>
              </a:ext>
            </a:extLst>
          </p:cNvPr>
          <p:cNvPicPr/>
          <p:nvPr/>
        </p:nvPicPr>
        <p:blipFill>
          <a:blip r:embed="rId4"/>
          <a:srcRect l="11816" r="13185" b="1"/>
          <a:stretch>
            <a:fillRect/>
          </a:stretch>
        </p:blipFill>
        <p:spPr>
          <a:xfrm>
            <a:off x="10224278" y="4952167"/>
            <a:ext cx="1989279" cy="1905832"/>
          </a:xfrm>
          <a:prstGeom prst="rect">
            <a:avLst/>
          </a:prstGeom>
        </p:spPr>
      </p:pic>
    </p:spTree>
    <p:extLst>
      <p:ext uri="{BB962C8B-B14F-4D97-AF65-F5344CB8AC3E}">
        <p14:creationId xmlns:p14="http://schemas.microsoft.com/office/powerpoint/2010/main" val="201023203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233B1F77-A5A8-2865-4178-808119A22A6A}"/>
              </a:ext>
            </a:extLst>
          </p:cNvPr>
          <p:cNvPicPr>
            <a:picLocks noChangeAspect="1"/>
          </p:cNvPicPr>
          <p:nvPr/>
        </p:nvPicPr>
        <p:blipFill>
          <a:blip r:embed="rId2">
            <a:duotone>
              <a:schemeClr val="bg2">
                <a:shade val="45000"/>
                <a:satMod val="135000"/>
              </a:schemeClr>
              <a:prstClr val="white"/>
            </a:duotone>
          </a:blip>
          <a:srcRect t="15413"/>
          <a:stretch>
            <a:fillRect/>
          </a:stretch>
        </p:blipFill>
        <p:spPr>
          <a:xfrm>
            <a:off x="20" y="10"/>
            <a:ext cx="12191980" cy="6857990"/>
          </a:xfrm>
          <a:prstGeom prst="rect">
            <a:avLst/>
          </a:prstGeom>
        </p:spPr>
      </p:pic>
      <p:sp>
        <p:nvSpPr>
          <p:cNvPr id="10" name="Rectangle 9">
            <a:extLst>
              <a:ext uri="{FF2B5EF4-FFF2-40B4-BE49-F238E27FC236}">
                <a16:creationId xmlns:a16="http://schemas.microsoft.com/office/drawing/2014/main" id="{B50AB553-2A96-4A92-96F2-93548E09695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gradFill>
            <a:gsLst>
              <a:gs pos="10000">
                <a:schemeClr val="bg2">
                  <a:alpha val="68000"/>
                </a:schemeClr>
              </a:gs>
              <a:gs pos="85000">
                <a:schemeClr val="bg2">
                  <a:alpha val="97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4CC192D-D4CB-2A36-3926-8E46F46B0D63}"/>
              </a:ext>
            </a:extLst>
          </p:cNvPr>
          <p:cNvSpPr>
            <a:spLocks noGrp="1"/>
          </p:cNvSpPr>
          <p:nvPr>
            <p:ph type="title"/>
          </p:nvPr>
        </p:nvSpPr>
        <p:spPr>
          <a:xfrm>
            <a:off x="838200" y="365125"/>
            <a:ext cx="10515600" cy="1325563"/>
          </a:xfrm>
        </p:spPr>
        <p:txBody>
          <a:bodyPr>
            <a:normAutofit/>
          </a:bodyPr>
          <a:lstStyle/>
          <a:p>
            <a:r>
              <a:rPr lang="en-GB" dirty="0"/>
              <a:t>Supporting Social Workers and Social Care</a:t>
            </a:r>
          </a:p>
        </p:txBody>
      </p:sp>
      <p:graphicFrame>
        <p:nvGraphicFramePr>
          <p:cNvPr id="5" name="Content Placeholder 2">
            <a:extLst>
              <a:ext uri="{FF2B5EF4-FFF2-40B4-BE49-F238E27FC236}">
                <a16:creationId xmlns:a16="http://schemas.microsoft.com/office/drawing/2014/main" id="{AAE1305D-6E73-C38D-ABE1-35515BEE50F8}"/>
              </a:ext>
            </a:extLst>
          </p:cNvPr>
          <p:cNvGraphicFramePr>
            <a:graphicFrameLocks noGrp="1"/>
          </p:cNvGraphicFramePr>
          <p:nvPr>
            <p:ph idx="1"/>
            <p:extLst>
              <p:ext uri="{D42A27DB-BD31-4B8C-83A1-F6EECF244321}">
                <p14:modId xmlns:p14="http://schemas.microsoft.com/office/powerpoint/2010/main" val="410389663"/>
              </p:ext>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4" name="image1.jpg" descr="A logo with a world map and arrows&#10;&#10;AI-generated content may be incorrect.">
            <a:extLst>
              <a:ext uri="{FF2B5EF4-FFF2-40B4-BE49-F238E27FC236}">
                <a16:creationId xmlns:a16="http://schemas.microsoft.com/office/drawing/2014/main" id="{F989D6B9-D420-25C6-43AF-9E2C9B2C2746}"/>
              </a:ext>
            </a:extLst>
          </p:cNvPr>
          <p:cNvPicPr/>
          <p:nvPr/>
        </p:nvPicPr>
        <p:blipFill>
          <a:blip r:embed="rId8"/>
          <a:srcRect l="11816" r="13185" b="1"/>
          <a:stretch>
            <a:fillRect/>
          </a:stretch>
        </p:blipFill>
        <p:spPr>
          <a:xfrm>
            <a:off x="10684547" y="0"/>
            <a:ext cx="1989279" cy="1905832"/>
          </a:xfrm>
          <a:prstGeom prst="rect">
            <a:avLst/>
          </a:prstGeom>
        </p:spPr>
      </p:pic>
    </p:spTree>
    <p:extLst>
      <p:ext uri="{BB962C8B-B14F-4D97-AF65-F5344CB8AC3E}">
        <p14:creationId xmlns:p14="http://schemas.microsoft.com/office/powerpoint/2010/main" val="206794594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3" name="Rectangle 22">
            <a:extLst>
              <a:ext uri="{FF2B5EF4-FFF2-40B4-BE49-F238E27FC236}">
                <a16:creationId xmlns:a16="http://schemas.microsoft.com/office/drawing/2014/main" id="{0E30439A-8A5B-46EC-8283-9B6B031D40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a:extLst>
              <a:ext uri="{FF2B5EF4-FFF2-40B4-BE49-F238E27FC236}">
                <a16:creationId xmlns:a16="http://schemas.microsoft.com/office/drawing/2014/main" id="{5CEAD642-85CF-4750-8432-7C80C901F00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27"/>
            <a:ext cx="12192001" cy="6858000"/>
          </a:xfrm>
          <a:prstGeom prst="rect">
            <a:avLst/>
          </a:prstGeom>
          <a:gradFill>
            <a:gsLst>
              <a:gs pos="0">
                <a:srgbClr val="000000"/>
              </a:gs>
              <a:gs pos="100000">
                <a:schemeClr val="accent1">
                  <a:lumMod val="75000"/>
                </a:schemeClr>
              </a:gs>
            </a:gsLst>
            <a:lin ang="15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6">
            <a:extLst>
              <a:ext uri="{FF2B5EF4-FFF2-40B4-BE49-F238E27FC236}">
                <a16:creationId xmlns:a16="http://schemas.microsoft.com/office/drawing/2014/main" id="{FA33EEAE-15D5-4119-8C1E-89D943F911E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455521" y="-1720"/>
            <a:ext cx="11750040" cy="6840685"/>
          </a:xfrm>
          <a:prstGeom prst="rect">
            <a:avLst/>
          </a:prstGeom>
          <a:gradFill>
            <a:gsLst>
              <a:gs pos="21000">
                <a:schemeClr val="accent1">
                  <a:lumMod val="50000"/>
                  <a:alpha val="61000"/>
                </a:schemeClr>
              </a:gs>
              <a:gs pos="100000">
                <a:schemeClr val="accent1">
                  <a:alpha val="0"/>
                </a:schemeClr>
              </a:gs>
            </a:gsLst>
            <a:lin ang="21594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a:extLst>
              <a:ext uri="{FF2B5EF4-FFF2-40B4-BE49-F238E27FC236}">
                <a16:creationId xmlns:a16="http://schemas.microsoft.com/office/drawing/2014/main" id="{730D8B3B-9B80-4025-B934-26DC7D7CD23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06054" y="-1291"/>
            <a:ext cx="3608179" cy="6858864"/>
          </a:xfrm>
          <a:prstGeom prst="rect">
            <a:avLst/>
          </a:prstGeom>
          <a:gradFill>
            <a:gsLst>
              <a:gs pos="0">
                <a:schemeClr val="accent1">
                  <a:lumMod val="75000"/>
                  <a:alpha val="0"/>
                </a:schemeClr>
              </a:gs>
              <a:gs pos="99000">
                <a:srgbClr val="000000">
                  <a:alpha val="41000"/>
                </a:srgbClr>
              </a:gs>
            </a:gsLst>
            <a:lin ang="16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Oval 30">
            <a:extLst>
              <a:ext uri="{FF2B5EF4-FFF2-40B4-BE49-F238E27FC236}">
                <a16:creationId xmlns:a16="http://schemas.microsoft.com/office/drawing/2014/main" id="{B5A1B09C-1565-46F8-B70F-621C5EB48A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5274173">
            <a:off x="6059728" y="779270"/>
            <a:ext cx="4967533" cy="4988390"/>
          </a:xfrm>
          <a:prstGeom prst="ellipse">
            <a:avLst/>
          </a:prstGeom>
          <a:gradFill>
            <a:gsLst>
              <a:gs pos="0">
                <a:schemeClr val="accent1">
                  <a:alpha val="24000"/>
                </a:schemeClr>
              </a:gs>
              <a:gs pos="79000">
                <a:schemeClr val="accent1">
                  <a:lumMod val="60000"/>
                  <a:lumOff val="40000"/>
                  <a:alpha val="0"/>
                </a:schemeClr>
              </a:gs>
            </a:gsLst>
            <a:lin ang="14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Title 3">
            <a:extLst>
              <a:ext uri="{FF2B5EF4-FFF2-40B4-BE49-F238E27FC236}">
                <a16:creationId xmlns:a16="http://schemas.microsoft.com/office/drawing/2014/main" id="{70B8C0EA-BC20-C188-5798-12058441FB07}"/>
              </a:ext>
            </a:extLst>
          </p:cNvPr>
          <p:cNvSpPr>
            <a:spLocks noGrp="1"/>
          </p:cNvSpPr>
          <p:nvPr>
            <p:ph type="title"/>
          </p:nvPr>
        </p:nvSpPr>
        <p:spPr>
          <a:xfrm>
            <a:off x="1386865" y="818984"/>
            <a:ext cx="6596245" cy="3268520"/>
          </a:xfrm>
        </p:spPr>
        <p:txBody>
          <a:bodyPr vert="horz" lIns="91440" tIns="45720" rIns="91440" bIns="45720" rtlCol="0" anchor="b">
            <a:normAutofit/>
          </a:bodyPr>
          <a:lstStyle/>
          <a:p>
            <a:pPr algn="r"/>
            <a:r>
              <a:rPr lang="en-US" sz="4800" kern="1200">
                <a:solidFill>
                  <a:srgbClr val="FFFFFF"/>
                </a:solidFill>
                <a:latin typeface="+mj-lt"/>
                <a:ea typeface="+mj-ea"/>
                <a:cs typeface="+mj-cs"/>
              </a:rPr>
              <a:t>Thank you for all you do!</a:t>
            </a:r>
          </a:p>
        </p:txBody>
      </p:sp>
      <p:sp>
        <p:nvSpPr>
          <p:cNvPr id="33" name="Rectangle 32">
            <a:extLst>
              <a:ext uri="{FF2B5EF4-FFF2-40B4-BE49-F238E27FC236}">
                <a16:creationId xmlns:a16="http://schemas.microsoft.com/office/drawing/2014/main" id="{8C516CC8-80AC-446C-A56E-9F54B72104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6314" y="4480038"/>
            <a:ext cx="12179371" cy="2377962"/>
          </a:xfrm>
          <a:prstGeom prst="rect">
            <a:avLst/>
          </a:prstGeom>
          <a:gradFill>
            <a:gsLst>
              <a:gs pos="0">
                <a:schemeClr val="accent1">
                  <a:lumMod val="75000"/>
                  <a:alpha val="50000"/>
                </a:schemeClr>
              </a:gs>
              <a:gs pos="99000">
                <a:srgbClr val="000000">
                  <a:alpha val="34000"/>
                </a:srgbClr>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 Placeholder 4">
            <a:extLst>
              <a:ext uri="{FF2B5EF4-FFF2-40B4-BE49-F238E27FC236}">
                <a16:creationId xmlns:a16="http://schemas.microsoft.com/office/drawing/2014/main" id="{94F779A1-1F0D-341C-2326-D8BB053581F8}"/>
              </a:ext>
            </a:extLst>
          </p:cNvPr>
          <p:cNvSpPr>
            <a:spLocks noGrp="1"/>
          </p:cNvSpPr>
          <p:nvPr>
            <p:ph type="body" idx="1"/>
          </p:nvPr>
        </p:nvSpPr>
        <p:spPr>
          <a:xfrm>
            <a:off x="1931874" y="4797188"/>
            <a:ext cx="6051236" cy="1241828"/>
          </a:xfrm>
        </p:spPr>
        <p:txBody>
          <a:bodyPr vert="horz" lIns="91440" tIns="45720" rIns="91440" bIns="45720" rtlCol="0">
            <a:normAutofit/>
          </a:bodyPr>
          <a:lstStyle/>
          <a:p>
            <a:pPr algn="r"/>
            <a:endParaRPr lang="en-US" sz="2000" kern="1200">
              <a:solidFill>
                <a:srgbClr val="FFFFFF"/>
              </a:solidFill>
              <a:latin typeface="+mn-lt"/>
              <a:ea typeface="+mn-ea"/>
              <a:cs typeface="+mn-cs"/>
            </a:endParaRPr>
          </a:p>
          <a:p>
            <a:pPr algn="r"/>
            <a:r>
              <a:rPr lang="en-US" sz="2000" b="1" kern="1200">
                <a:solidFill>
                  <a:srgbClr val="FFFFFF"/>
                </a:solidFill>
                <a:latin typeface="+mn-lt"/>
                <a:ea typeface="+mn-ea"/>
                <a:cs typeface="+mn-cs"/>
              </a:rPr>
              <a:t>Dr Ruth Allen</a:t>
            </a:r>
          </a:p>
          <a:p>
            <a:pPr algn="r"/>
            <a:r>
              <a:rPr lang="en-US" sz="2000" b="1" kern="1200">
                <a:solidFill>
                  <a:srgbClr val="FFFFFF"/>
                </a:solidFill>
                <a:latin typeface="+mn-lt"/>
                <a:ea typeface="+mn-ea"/>
                <a:cs typeface="+mn-cs"/>
                <a:hlinkClick r:id="rId2"/>
              </a:rPr>
              <a:t>europe@ifsw.org</a:t>
            </a:r>
            <a:endParaRPr lang="en-US" sz="2000" b="1" kern="1200">
              <a:solidFill>
                <a:srgbClr val="FFFFFF"/>
              </a:solidFill>
              <a:latin typeface="+mn-lt"/>
              <a:ea typeface="+mn-ea"/>
              <a:cs typeface="+mn-cs"/>
            </a:endParaRPr>
          </a:p>
          <a:p>
            <a:pPr algn="r"/>
            <a:endParaRPr lang="en-US" sz="2000" kern="1200">
              <a:solidFill>
                <a:srgbClr val="FFFFFF"/>
              </a:solidFill>
              <a:latin typeface="+mn-lt"/>
              <a:ea typeface="+mn-ea"/>
              <a:cs typeface="+mn-cs"/>
            </a:endParaRPr>
          </a:p>
        </p:txBody>
      </p:sp>
      <p:sp>
        <p:nvSpPr>
          <p:cNvPr id="35" name="Rectangle 34">
            <a:extLst>
              <a:ext uri="{FF2B5EF4-FFF2-40B4-BE49-F238E27FC236}">
                <a16:creationId xmlns:a16="http://schemas.microsoft.com/office/drawing/2014/main" id="{53947E58-F088-49F1-A3D1-DEA690192E8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6967085" y="1632660"/>
            <a:ext cx="6857572" cy="3592258"/>
          </a:xfrm>
          <a:prstGeom prst="rect">
            <a:avLst/>
          </a:prstGeom>
          <a:gradFill>
            <a:gsLst>
              <a:gs pos="0">
                <a:schemeClr val="accent1">
                  <a:lumMod val="75000"/>
                  <a:alpha val="50000"/>
                </a:schemeClr>
              </a:gs>
              <a:gs pos="99000">
                <a:srgbClr val="000000">
                  <a:alpha val="0"/>
                </a:srgbClr>
              </a:gs>
            </a:gsLst>
            <a:lin ang="15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20711977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1247</TotalTime>
  <Words>1233</Words>
  <Application>Microsoft Office PowerPoint</Application>
  <PresentationFormat>Widescreen</PresentationFormat>
  <Paragraphs>87</Paragraphs>
  <Slides>22</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22</vt:i4>
      </vt:variant>
    </vt:vector>
  </HeadingPairs>
  <TitlesOfParts>
    <vt:vector size="26" baseType="lpstr">
      <vt:lpstr>Aptos</vt:lpstr>
      <vt:lpstr>Aptos Display</vt:lpstr>
      <vt:lpstr>Arial</vt:lpstr>
      <vt:lpstr>Office Theme</vt:lpstr>
      <vt:lpstr>        WELCOME!  IFSW Europe Delegates Meeting 2026, Utrecht, the Netherlands </vt:lpstr>
      <vt:lpstr>PowerPoint Presentation</vt:lpstr>
      <vt:lpstr>Priorities for IFSW Europe</vt:lpstr>
      <vt:lpstr>Building Stronger Member Associations  </vt:lpstr>
      <vt:lpstr>Influencing European and National Social Work Policies</vt:lpstr>
      <vt:lpstr>Influencing European and National Social Work Policies</vt:lpstr>
      <vt:lpstr>Promoting social work practices and common identity across Europe: celebration, development and defence of social work </vt:lpstr>
      <vt:lpstr>Practice topics: Social Work in Disasters and Emergencies</vt:lpstr>
      <vt:lpstr>Practice topic: Social work with older people</vt:lpstr>
      <vt:lpstr>Practice topic: Social Work with Roma and Traveller people </vt:lpstr>
      <vt:lpstr>Practice topic:  Eco-social next steps</vt:lpstr>
      <vt:lpstr>Practice topic: Artificial Intelligence and Digital Technology</vt:lpstr>
      <vt:lpstr>SUPPORTING SOCIAL WORKERS’ WORKING CONDITIONS </vt:lpstr>
      <vt:lpstr>Advocating for European Social Work Within European and Global Bodies </vt:lpstr>
      <vt:lpstr>Improving  internal and external communications</vt:lpstr>
      <vt:lpstr>Securing our Finances and Development</vt:lpstr>
      <vt:lpstr>Delivering the IFSW Europe Conference</vt:lpstr>
      <vt:lpstr>Planning for the future and supporting all generations of social workers</vt:lpstr>
      <vt:lpstr>Encourging the next generation of social workers and social care professionals</vt:lpstr>
      <vt:lpstr>Our Region</vt:lpstr>
      <vt:lpstr>Supporting Social Workers and Social Care</vt:lpstr>
      <vt:lpstr>Thank you for all you do!</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ruth allen</dc:creator>
  <cp:lastModifiedBy>ruth allen</cp:lastModifiedBy>
  <cp:revision>2</cp:revision>
  <dcterms:created xsi:type="dcterms:W3CDTF">2026-03-06T11:18:25Z</dcterms:created>
  <dcterms:modified xsi:type="dcterms:W3CDTF">2026-10-09T10:28:47Z</dcterms:modified>
</cp:coreProperties>
</file>